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3800" cy="7556500"/>
  <p:notesSz cx="10083800" cy="75565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>
      <p:cViewPr varScale="1">
        <p:scale>
          <a:sx n="97" d="100"/>
          <a:sy n="97" d="100"/>
        </p:scale>
        <p:origin x="180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5710" y="241300"/>
            <a:ext cx="7612379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43280" y="1563369"/>
            <a:ext cx="3116580" cy="861060"/>
          </a:xfrm>
          <a:custGeom>
            <a:avLst/>
            <a:gdLst/>
            <a:ahLst/>
            <a:cxnLst/>
            <a:rect l="l" t="t" r="r" b="b"/>
            <a:pathLst>
              <a:path w="3116579" h="861060">
                <a:moveTo>
                  <a:pt x="835659" y="0"/>
                </a:moveTo>
                <a:lnTo>
                  <a:pt x="767688" y="1915"/>
                </a:lnTo>
                <a:lnTo>
                  <a:pt x="701080" y="7396"/>
                </a:lnTo>
                <a:lnTo>
                  <a:pt x="637200" y="16047"/>
                </a:lnTo>
                <a:lnTo>
                  <a:pt x="577413" y="27472"/>
                </a:lnTo>
                <a:lnTo>
                  <a:pt x="523081" y="41275"/>
                </a:lnTo>
                <a:lnTo>
                  <a:pt x="475569" y="57058"/>
                </a:lnTo>
                <a:lnTo>
                  <a:pt x="436241" y="74427"/>
                </a:lnTo>
                <a:lnTo>
                  <a:pt x="387592" y="112334"/>
                </a:lnTo>
                <a:lnTo>
                  <a:pt x="381000" y="132079"/>
                </a:lnTo>
                <a:lnTo>
                  <a:pt x="381000" y="229869"/>
                </a:lnTo>
                <a:lnTo>
                  <a:pt x="381000" y="328929"/>
                </a:lnTo>
                <a:lnTo>
                  <a:pt x="381000" y="463550"/>
                </a:lnTo>
                <a:lnTo>
                  <a:pt x="0" y="861059"/>
                </a:lnTo>
                <a:lnTo>
                  <a:pt x="381000" y="660400"/>
                </a:lnTo>
                <a:lnTo>
                  <a:pt x="406460" y="699495"/>
                </a:lnTo>
                <a:lnTo>
                  <a:pt x="475569" y="735421"/>
                </a:lnTo>
                <a:lnTo>
                  <a:pt x="523081" y="751204"/>
                </a:lnTo>
                <a:lnTo>
                  <a:pt x="577413" y="765007"/>
                </a:lnTo>
                <a:lnTo>
                  <a:pt x="637200" y="776432"/>
                </a:lnTo>
                <a:lnTo>
                  <a:pt x="701080" y="785083"/>
                </a:lnTo>
                <a:lnTo>
                  <a:pt x="767688" y="790564"/>
                </a:lnTo>
                <a:lnTo>
                  <a:pt x="835659" y="792479"/>
                </a:lnTo>
                <a:lnTo>
                  <a:pt x="1176020" y="792479"/>
                </a:lnTo>
                <a:lnTo>
                  <a:pt x="1516380" y="792479"/>
                </a:lnTo>
                <a:lnTo>
                  <a:pt x="1979930" y="792479"/>
                </a:lnTo>
                <a:lnTo>
                  <a:pt x="2321560" y="792479"/>
                </a:lnTo>
                <a:lnTo>
                  <a:pt x="2661920" y="792479"/>
                </a:lnTo>
                <a:lnTo>
                  <a:pt x="2729891" y="790564"/>
                </a:lnTo>
                <a:lnTo>
                  <a:pt x="2796499" y="785083"/>
                </a:lnTo>
                <a:lnTo>
                  <a:pt x="2860379" y="776432"/>
                </a:lnTo>
                <a:lnTo>
                  <a:pt x="2920166" y="765007"/>
                </a:lnTo>
                <a:lnTo>
                  <a:pt x="2974498" y="751204"/>
                </a:lnTo>
                <a:lnTo>
                  <a:pt x="3022010" y="735421"/>
                </a:lnTo>
                <a:lnTo>
                  <a:pt x="3061338" y="718052"/>
                </a:lnTo>
                <a:lnTo>
                  <a:pt x="3109987" y="680145"/>
                </a:lnTo>
                <a:lnTo>
                  <a:pt x="3116580" y="660400"/>
                </a:lnTo>
                <a:lnTo>
                  <a:pt x="3116580" y="562609"/>
                </a:lnTo>
                <a:lnTo>
                  <a:pt x="3116580" y="463550"/>
                </a:lnTo>
                <a:lnTo>
                  <a:pt x="3116580" y="328929"/>
                </a:lnTo>
                <a:lnTo>
                  <a:pt x="3116580" y="229869"/>
                </a:lnTo>
                <a:lnTo>
                  <a:pt x="3116580" y="132079"/>
                </a:lnTo>
                <a:lnTo>
                  <a:pt x="3109987" y="112334"/>
                </a:lnTo>
                <a:lnTo>
                  <a:pt x="3061338" y="74427"/>
                </a:lnTo>
                <a:lnTo>
                  <a:pt x="3022010" y="57058"/>
                </a:lnTo>
                <a:lnTo>
                  <a:pt x="2974498" y="41275"/>
                </a:lnTo>
                <a:lnTo>
                  <a:pt x="2920166" y="27472"/>
                </a:lnTo>
                <a:lnTo>
                  <a:pt x="2860379" y="16047"/>
                </a:lnTo>
                <a:lnTo>
                  <a:pt x="2796499" y="7396"/>
                </a:lnTo>
                <a:lnTo>
                  <a:pt x="2729891" y="1915"/>
                </a:lnTo>
                <a:lnTo>
                  <a:pt x="2661920" y="0"/>
                </a:lnTo>
                <a:lnTo>
                  <a:pt x="2321560" y="0"/>
                </a:lnTo>
                <a:lnTo>
                  <a:pt x="1979930" y="0"/>
                </a:lnTo>
                <a:lnTo>
                  <a:pt x="1516380" y="0"/>
                </a:lnTo>
                <a:lnTo>
                  <a:pt x="1176020" y="0"/>
                </a:lnTo>
                <a:lnTo>
                  <a:pt x="8356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968240" y="1656079"/>
            <a:ext cx="4419600" cy="1008380"/>
          </a:xfrm>
          <a:custGeom>
            <a:avLst/>
            <a:gdLst/>
            <a:ahLst/>
            <a:cxnLst/>
            <a:rect l="l" t="t" r="r" b="b"/>
            <a:pathLst>
              <a:path w="4419600" h="1008380">
                <a:moveTo>
                  <a:pt x="574039" y="0"/>
                </a:moveTo>
                <a:lnTo>
                  <a:pt x="507935" y="1449"/>
                </a:lnTo>
                <a:lnTo>
                  <a:pt x="442614" y="5646"/>
                </a:lnTo>
                <a:lnTo>
                  <a:pt x="378861" y="12361"/>
                </a:lnTo>
                <a:lnTo>
                  <a:pt x="317459" y="21365"/>
                </a:lnTo>
                <a:lnTo>
                  <a:pt x="259193" y="32429"/>
                </a:lnTo>
                <a:lnTo>
                  <a:pt x="204846" y="45324"/>
                </a:lnTo>
                <a:lnTo>
                  <a:pt x="155202" y="59822"/>
                </a:lnTo>
                <a:lnTo>
                  <a:pt x="111045" y="75693"/>
                </a:lnTo>
                <a:lnTo>
                  <a:pt x="73159" y="92709"/>
                </a:lnTo>
                <a:lnTo>
                  <a:pt x="19334" y="129259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4964" y="860044"/>
                </a:lnTo>
                <a:lnTo>
                  <a:pt x="42327" y="897739"/>
                </a:lnTo>
                <a:lnTo>
                  <a:pt x="111045" y="932686"/>
                </a:lnTo>
                <a:lnTo>
                  <a:pt x="155202" y="948557"/>
                </a:lnTo>
                <a:lnTo>
                  <a:pt x="204846" y="963055"/>
                </a:lnTo>
                <a:lnTo>
                  <a:pt x="259193" y="975950"/>
                </a:lnTo>
                <a:lnTo>
                  <a:pt x="317459" y="987014"/>
                </a:lnTo>
                <a:lnTo>
                  <a:pt x="378861" y="996018"/>
                </a:lnTo>
                <a:lnTo>
                  <a:pt x="442614" y="1002733"/>
                </a:lnTo>
                <a:lnTo>
                  <a:pt x="507935" y="1006930"/>
                </a:lnTo>
                <a:lnTo>
                  <a:pt x="574039" y="1008380"/>
                </a:lnTo>
                <a:lnTo>
                  <a:pt x="1004570" y="1008380"/>
                </a:lnTo>
                <a:lnTo>
                  <a:pt x="1435100" y="1008380"/>
                </a:lnTo>
                <a:lnTo>
                  <a:pt x="2020569" y="1008380"/>
                </a:lnTo>
                <a:lnTo>
                  <a:pt x="2451100" y="1008380"/>
                </a:lnTo>
                <a:lnTo>
                  <a:pt x="2881630" y="1008380"/>
                </a:lnTo>
                <a:lnTo>
                  <a:pt x="2947734" y="1006930"/>
                </a:lnTo>
                <a:lnTo>
                  <a:pt x="3013055" y="1002733"/>
                </a:lnTo>
                <a:lnTo>
                  <a:pt x="3076808" y="996018"/>
                </a:lnTo>
                <a:lnTo>
                  <a:pt x="3138210" y="987014"/>
                </a:lnTo>
                <a:lnTo>
                  <a:pt x="3196476" y="975950"/>
                </a:lnTo>
                <a:lnTo>
                  <a:pt x="3250823" y="963055"/>
                </a:lnTo>
                <a:lnTo>
                  <a:pt x="3300467" y="948557"/>
                </a:lnTo>
                <a:lnTo>
                  <a:pt x="3344624" y="932686"/>
                </a:lnTo>
                <a:lnTo>
                  <a:pt x="3382510" y="915670"/>
                </a:lnTo>
                <a:lnTo>
                  <a:pt x="3436335" y="879120"/>
                </a:lnTo>
                <a:lnTo>
                  <a:pt x="3455669" y="840740"/>
                </a:lnTo>
                <a:lnTo>
                  <a:pt x="4419600" y="765810"/>
                </a:lnTo>
                <a:lnTo>
                  <a:pt x="3455669" y="589280"/>
                </a:lnTo>
                <a:lnTo>
                  <a:pt x="3455669" y="419100"/>
                </a:lnTo>
                <a:lnTo>
                  <a:pt x="3455669" y="293370"/>
                </a:lnTo>
                <a:lnTo>
                  <a:pt x="3455669" y="167640"/>
                </a:lnTo>
                <a:lnTo>
                  <a:pt x="3450705" y="148335"/>
                </a:lnTo>
                <a:lnTo>
                  <a:pt x="3413342" y="110640"/>
                </a:lnTo>
                <a:lnTo>
                  <a:pt x="3344624" y="75693"/>
                </a:lnTo>
                <a:lnTo>
                  <a:pt x="3300467" y="59822"/>
                </a:lnTo>
                <a:lnTo>
                  <a:pt x="3250823" y="45324"/>
                </a:lnTo>
                <a:lnTo>
                  <a:pt x="3196476" y="32429"/>
                </a:lnTo>
                <a:lnTo>
                  <a:pt x="3138210" y="21365"/>
                </a:lnTo>
                <a:lnTo>
                  <a:pt x="3076808" y="12361"/>
                </a:lnTo>
                <a:lnTo>
                  <a:pt x="3013055" y="5646"/>
                </a:lnTo>
                <a:lnTo>
                  <a:pt x="2947734" y="1449"/>
                </a:lnTo>
                <a:lnTo>
                  <a:pt x="2881630" y="0"/>
                </a:lnTo>
                <a:lnTo>
                  <a:pt x="2451100" y="0"/>
                </a:lnTo>
                <a:lnTo>
                  <a:pt x="2020569" y="0"/>
                </a:lnTo>
                <a:lnTo>
                  <a:pt x="1435100" y="0"/>
                </a:lnTo>
                <a:lnTo>
                  <a:pt x="1004570" y="0"/>
                </a:lnTo>
                <a:lnTo>
                  <a:pt x="57403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2909" y="3743959"/>
            <a:ext cx="3536950" cy="792480"/>
          </a:xfrm>
          <a:custGeom>
            <a:avLst/>
            <a:gdLst/>
            <a:ahLst/>
            <a:cxnLst/>
            <a:rect l="l" t="t" r="r" b="b"/>
            <a:pathLst>
              <a:path w="3536950" h="792479">
                <a:moveTo>
                  <a:pt x="1195070" y="0"/>
                </a:moveTo>
                <a:lnTo>
                  <a:pt x="1131830" y="1586"/>
                </a:lnTo>
                <a:lnTo>
                  <a:pt x="1069587" y="6144"/>
                </a:lnTo>
                <a:lnTo>
                  <a:pt x="1009399" y="13370"/>
                </a:lnTo>
                <a:lnTo>
                  <a:pt x="952325" y="22961"/>
                </a:lnTo>
                <a:lnTo>
                  <a:pt x="899425" y="34612"/>
                </a:lnTo>
                <a:lnTo>
                  <a:pt x="851757" y="48021"/>
                </a:lnTo>
                <a:lnTo>
                  <a:pt x="810382" y="62884"/>
                </a:lnTo>
                <a:lnTo>
                  <a:pt x="750742" y="95759"/>
                </a:lnTo>
                <a:lnTo>
                  <a:pt x="728980" y="130810"/>
                </a:lnTo>
                <a:lnTo>
                  <a:pt x="728980" y="229869"/>
                </a:lnTo>
                <a:lnTo>
                  <a:pt x="728980" y="328929"/>
                </a:lnTo>
                <a:lnTo>
                  <a:pt x="728980" y="463550"/>
                </a:lnTo>
                <a:lnTo>
                  <a:pt x="0" y="534669"/>
                </a:lnTo>
                <a:lnTo>
                  <a:pt x="728980" y="660400"/>
                </a:lnTo>
                <a:lnTo>
                  <a:pt x="750742" y="696024"/>
                </a:lnTo>
                <a:lnTo>
                  <a:pt x="810382" y="729268"/>
                </a:lnTo>
                <a:lnTo>
                  <a:pt x="851757" y="744252"/>
                </a:lnTo>
                <a:lnTo>
                  <a:pt x="899425" y="757748"/>
                </a:lnTo>
                <a:lnTo>
                  <a:pt x="952325" y="769457"/>
                </a:lnTo>
                <a:lnTo>
                  <a:pt x="1009399" y="779083"/>
                </a:lnTo>
                <a:lnTo>
                  <a:pt x="1069587" y="786327"/>
                </a:lnTo>
                <a:lnTo>
                  <a:pt x="1131830" y="790892"/>
                </a:lnTo>
                <a:lnTo>
                  <a:pt x="1195070" y="792479"/>
                </a:lnTo>
                <a:lnTo>
                  <a:pt x="1545590" y="792479"/>
                </a:lnTo>
                <a:lnTo>
                  <a:pt x="1894839" y="792479"/>
                </a:lnTo>
                <a:lnTo>
                  <a:pt x="2371090" y="792479"/>
                </a:lnTo>
                <a:lnTo>
                  <a:pt x="2720340" y="792479"/>
                </a:lnTo>
                <a:lnTo>
                  <a:pt x="3070860" y="792479"/>
                </a:lnTo>
                <a:lnTo>
                  <a:pt x="3134099" y="790892"/>
                </a:lnTo>
                <a:lnTo>
                  <a:pt x="3196342" y="786327"/>
                </a:lnTo>
                <a:lnTo>
                  <a:pt x="3256530" y="779083"/>
                </a:lnTo>
                <a:lnTo>
                  <a:pt x="3313604" y="769457"/>
                </a:lnTo>
                <a:lnTo>
                  <a:pt x="3366504" y="757748"/>
                </a:lnTo>
                <a:lnTo>
                  <a:pt x="3414172" y="744252"/>
                </a:lnTo>
                <a:lnTo>
                  <a:pt x="3455547" y="729268"/>
                </a:lnTo>
                <a:lnTo>
                  <a:pt x="3515187" y="696024"/>
                </a:lnTo>
                <a:lnTo>
                  <a:pt x="3536950" y="660400"/>
                </a:lnTo>
                <a:lnTo>
                  <a:pt x="3536950" y="562609"/>
                </a:lnTo>
                <a:lnTo>
                  <a:pt x="3536950" y="463550"/>
                </a:lnTo>
                <a:lnTo>
                  <a:pt x="3536950" y="328929"/>
                </a:lnTo>
                <a:lnTo>
                  <a:pt x="3536950" y="229869"/>
                </a:lnTo>
                <a:lnTo>
                  <a:pt x="3536950" y="130810"/>
                </a:lnTo>
                <a:lnTo>
                  <a:pt x="3531332" y="113164"/>
                </a:lnTo>
                <a:lnTo>
                  <a:pt x="3489572" y="78898"/>
                </a:lnTo>
                <a:lnTo>
                  <a:pt x="3414172" y="48021"/>
                </a:lnTo>
                <a:lnTo>
                  <a:pt x="3366504" y="34612"/>
                </a:lnTo>
                <a:lnTo>
                  <a:pt x="3313604" y="22961"/>
                </a:lnTo>
                <a:lnTo>
                  <a:pt x="3256530" y="13370"/>
                </a:lnTo>
                <a:lnTo>
                  <a:pt x="3196342" y="6144"/>
                </a:lnTo>
                <a:lnTo>
                  <a:pt x="3134099" y="1586"/>
                </a:lnTo>
                <a:lnTo>
                  <a:pt x="3070860" y="0"/>
                </a:lnTo>
                <a:lnTo>
                  <a:pt x="2720340" y="0"/>
                </a:lnTo>
                <a:lnTo>
                  <a:pt x="2371090" y="0"/>
                </a:lnTo>
                <a:lnTo>
                  <a:pt x="1894839" y="0"/>
                </a:lnTo>
                <a:lnTo>
                  <a:pt x="1545590" y="0"/>
                </a:lnTo>
                <a:lnTo>
                  <a:pt x="11950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0069" y="4679950"/>
            <a:ext cx="3472179" cy="792480"/>
          </a:xfrm>
          <a:custGeom>
            <a:avLst/>
            <a:gdLst/>
            <a:ahLst/>
            <a:cxnLst/>
            <a:rect l="l" t="t" r="r" b="b"/>
            <a:pathLst>
              <a:path w="3472179" h="792479">
                <a:moveTo>
                  <a:pt x="1130300" y="0"/>
                </a:moveTo>
                <a:lnTo>
                  <a:pt x="1066774" y="1587"/>
                </a:lnTo>
                <a:lnTo>
                  <a:pt x="1004353" y="6152"/>
                </a:lnTo>
                <a:lnTo>
                  <a:pt x="944079" y="13396"/>
                </a:lnTo>
                <a:lnTo>
                  <a:pt x="886994" y="23022"/>
                </a:lnTo>
                <a:lnTo>
                  <a:pt x="834140" y="34731"/>
                </a:lnTo>
                <a:lnTo>
                  <a:pt x="786558" y="48227"/>
                </a:lnTo>
                <a:lnTo>
                  <a:pt x="745291" y="63211"/>
                </a:lnTo>
                <a:lnTo>
                  <a:pt x="685869" y="96455"/>
                </a:lnTo>
                <a:lnTo>
                  <a:pt x="664210" y="132080"/>
                </a:lnTo>
                <a:lnTo>
                  <a:pt x="664210" y="229869"/>
                </a:lnTo>
                <a:lnTo>
                  <a:pt x="664210" y="328930"/>
                </a:lnTo>
                <a:lnTo>
                  <a:pt x="664210" y="463550"/>
                </a:lnTo>
                <a:lnTo>
                  <a:pt x="0" y="561339"/>
                </a:lnTo>
                <a:lnTo>
                  <a:pt x="664210" y="660400"/>
                </a:lnTo>
                <a:lnTo>
                  <a:pt x="685869" y="696024"/>
                </a:lnTo>
                <a:lnTo>
                  <a:pt x="745291" y="729268"/>
                </a:lnTo>
                <a:lnTo>
                  <a:pt x="786558" y="744252"/>
                </a:lnTo>
                <a:lnTo>
                  <a:pt x="834140" y="757748"/>
                </a:lnTo>
                <a:lnTo>
                  <a:pt x="886994" y="769457"/>
                </a:lnTo>
                <a:lnTo>
                  <a:pt x="944079" y="779083"/>
                </a:lnTo>
                <a:lnTo>
                  <a:pt x="1004353" y="786327"/>
                </a:lnTo>
                <a:lnTo>
                  <a:pt x="1066774" y="790892"/>
                </a:lnTo>
                <a:lnTo>
                  <a:pt x="1130300" y="792480"/>
                </a:lnTo>
                <a:lnTo>
                  <a:pt x="1480820" y="792480"/>
                </a:lnTo>
                <a:lnTo>
                  <a:pt x="1830070" y="792480"/>
                </a:lnTo>
                <a:lnTo>
                  <a:pt x="2306320" y="792480"/>
                </a:lnTo>
                <a:lnTo>
                  <a:pt x="2655570" y="792480"/>
                </a:lnTo>
                <a:lnTo>
                  <a:pt x="3004820" y="792480"/>
                </a:lnTo>
                <a:lnTo>
                  <a:pt x="3068375" y="790892"/>
                </a:lnTo>
                <a:lnTo>
                  <a:pt x="3130877" y="786327"/>
                </a:lnTo>
                <a:lnTo>
                  <a:pt x="3191272" y="779083"/>
                </a:lnTo>
                <a:lnTo>
                  <a:pt x="3248507" y="769457"/>
                </a:lnTo>
                <a:lnTo>
                  <a:pt x="3301528" y="757748"/>
                </a:lnTo>
                <a:lnTo>
                  <a:pt x="3349282" y="744252"/>
                </a:lnTo>
                <a:lnTo>
                  <a:pt x="3390716" y="729268"/>
                </a:lnTo>
                <a:lnTo>
                  <a:pt x="3450409" y="696024"/>
                </a:lnTo>
                <a:lnTo>
                  <a:pt x="3472179" y="660400"/>
                </a:lnTo>
                <a:lnTo>
                  <a:pt x="3472179" y="562610"/>
                </a:lnTo>
                <a:lnTo>
                  <a:pt x="3472179" y="463550"/>
                </a:lnTo>
                <a:lnTo>
                  <a:pt x="3472179" y="328930"/>
                </a:lnTo>
                <a:lnTo>
                  <a:pt x="3472179" y="229869"/>
                </a:lnTo>
                <a:lnTo>
                  <a:pt x="3472179" y="132080"/>
                </a:lnTo>
                <a:lnTo>
                  <a:pt x="3466561" y="114118"/>
                </a:lnTo>
                <a:lnTo>
                  <a:pt x="3424776" y="79386"/>
                </a:lnTo>
                <a:lnTo>
                  <a:pt x="3349282" y="48227"/>
                </a:lnTo>
                <a:lnTo>
                  <a:pt x="3301528" y="34731"/>
                </a:lnTo>
                <a:lnTo>
                  <a:pt x="3248507" y="23022"/>
                </a:lnTo>
                <a:lnTo>
                  <a:pt x="3191272" y="13396"/>
                </a:lnTo>
                <a:lnTo>
                  <a:pt x="3130877" y="6152"/>
                </a:lnTo>
                <a:lnTo>
                  <a:pt x="3068375" y="1587"/>
                </a:lnTo>
                <a:lnTo>
                  <a:pt x="3004820" y="0"/>
                </a:lnTo>
                <a:lnTo>
                  <a:pt x="2655570" y="0"/>
                </a:lnTo>
                <a:lnTo>
                  <a:pt x="2306320" y="0"/>
                </a:lnTo>
                <a:lnTo>
                  <a:pt x="1830070" y="0"/>
                </a:lnTo>
                <a:lnTo>
                  <a:pt x="1480820" y="0"/>
                </a:lnTo>
                <a:lnTo>
                  <a:pt x="1130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68240" y="3959859"/>
            <a:ext cx="3987800" cy="1008380"/>
          </a:xfrm>
          <a:custGeom>
            <a:avLst/>
            <a:gdLst/>
            <a:ahLst/>
            <a:cxnLst/>
            <a:rect l="l" t="t" r="r" b="b"/>
            <a:pathLst>
              <a:path w="3987800" h="1008379">
                <a:moveTo>
                  <a:pt x="502920" y="0"/>
                </a:moveTo>
                <a:lnTo>
                  <a:pt x="440200" y="1697"/>
                </a:lnTo>
                <a:lnTo>
                  <a:pt x="378354" y="6596"/>
                </a:lnTo>
                <a:lnTo>
                  <a:pt x="318254" y="14406"/>
                </a:lnTo>
                <a:lnTo>
                  <a:pt x="260773" y="24835"/>
                </a:lnTo>
                <a:lnTo>
                  <a:pt x="206785" y="37592"/>
                </a:lnTo>
                <a:lnTo>
                  <a:pt x="157162" y="52387"/>
                </a:lnTo>
                <a:lnTo>
                  <a:pt x="112778" y="68928"/>
                </a:lnTo>
                <a:lnTo>
                  <a:pt x="74506" y="86924"/>
                </a:lnTo>
                <a:lnTo>
                  <a:pt x="19790" y="126118"/>
                </a:lnTo>
                <a:lnTo>
                  <a:pt x="0" y="167639"/>
                </a:lnTo>
                <a:lnTo>
                  <a:pt x="0" y="293369"/>
                </a:lnTo>
                <a:lnTo>
                  <a:pt x="0" y="419100"/>
                </a:lnTo>
                <a:lnTo>
                  <a:pt x="0" y="589279"/>
                </a:lnTo>
                <a:lnTo>
                  <a:pt x="0" y="715009"/>
                </a:lnTo>
                <a:lnTo>
                  <a:pt x="0" y="840739"/>
                </a:lnTo>
                <a:lnTo>
                  <a:pt x="5093" y="861646"/>
                </a:lnTo>
                <a:lnTo>
                  <a:pt x="43219" y="902295"/>
                </a:lnTo>
                <a:lnTo>
                  <a:pt x="112778" y="939451"/>
                </a:lnTo>
                <a:lnTo>
                  <a:pt x="157162" y="955992"/>
                </a:lnTo>
                <a:lnTo>
                  <a:pt x="206785" y="970787"/>
                </a:lnTo>
                <a:lnTo>
                  <a:pt x="260773" y="983544"/>
                </a:lnTo>
                <a:lnTo>
                  <a:pt x="318254" y="993973"/>
                </a:lnTo>
                <a:lnTo>
                  <a:pt x="378354" y="1001783"/>
                </a:lnTo>
                <a:lnTo>
                  <a:pt x="440200" y="1006682"/>
                </a:lnTo>
                <a:lnTo>
                  <a:pt x="502920" y="1008379"/>
                </a:lnTo>
                <a:lnTo>
                  <a:pt x="878839" y="1008379"/>
                </a:lnTo>
                <a:lnTo>
                  <a:pt x="1256030" y="1008379"/>
                </a:lnTo>
                <a:lnTo>
                  <a:pt x="1767839" y="1008379"/>
                </a:lnTo>
                <a:lnTo>
                  <a:pt x="2145030" y="1008379"/>
                </a:lnTo>
                <a:lnTo>
                  <a:pt x="2520950" y="1008379"/>
                </a:lnTo>
                <a:lnTo>
                  <a:pt x="2583669" y="1006682"/>
                </a:lnTo>
                <a:lnTo>
                  <a:pt x="2645515" y="1001783"/>
                </a:lnTo>
                <a:lnTo>
                  <a:pt x="2705615" y="993973"/>
                </a:lnTo>
                <a:lnTo>
                  <a:pt x="2763096" y="983544"/>
                </a:lnTo>
                <a:lnTo>
                  <a:pt x="2817084" y="970787"/>
                </a:lnTo>
                <a:lnTo>
                  <a:pt x="2866707" y="955992"/>
                </a:lnTo>
                <a:lnTo>
                  <a:pt x="2911091" y="939451"/>
                </a:lnTo>
                <a:lnTo>
                  <a:pt x="2949363" y="921455"/>
                </a:lnTo>
                <a:lnTo>
                  <a:pt x="3004079" y="882261"/>
                </a:lnTo>
                <a:lnTo>
                  <a:pt x="3023869" y="840739"/>
                </a:lnTo>
                <a:lnTo>
                  <a:pt x="3987800" y="765809"/>
                </a:lnTo>
                <a:lnTo>
                  <a:pt x="3023869" y="589279"/>
                </a:lnTo>
                <a:lnTo>
                  <a:pt x="3023869" y="419100"/>
                </a:lnTo>
                <a:lnTo>
                  <a:pt x="3023869" y="293369"/>
                </a:lnTo>
                <a:lnTo>
                  <a:pt x="3023869" y="167639"/>
                </a:lnTo>
                <a:lnTo>
                  <a:pt x="3018776" y="146733"/>
                </a:lnTo>
                <a:lnTo>
                  <a:pt x="2980650" y="106084"/>
                </a:lnTo>
                <a:lnTo>
                  <a:pt x="2911091" y="68928"/>
                </a:lnTo>
                <a:lnTo>
                  <a:pt x="2866707" y="52387"/>
                </a:lnTo>
                <a:lnTo>
                  <a:pt x="2817084" y="37592"/>
                </a:lnTo>
                <a:lnTo>
                  <a:pt x="2763096" y="24835"/>
                </a:lnTo>
                <a:lnTo>
                  <a:pt x="2705615" y="14406"/>
                </a:lnTo>
                <a:lnTo>
                  <a:pt x="2645515" y="6596"/>
                </a:lnTo>
                <a:lnTo>
                  <a:pt x="2583669" y="1697"/>
                </a:lnTo>
                <a:lnTo>
                  <a:pt x="2520950" y="0"/>
                </a:lnTo>
                <a:lnTo>
                  <a:pt x="2145030" y="0"/>
                </a:lnTo>
                <a:lnTo>
                  <a:pt x="1767839" y="0"/>
                </a:lnTo>
                <a:lnTo>
                  <a:pt x="1256030" y="0"/>
                </a:lnTo>
                <a:lnTo>
                  <a:pt x="878839" y="0"/>
                </a:lnTo>
                <a:lnTo>
                  <a:pt x="5029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44409" y="4320540"/>
            <a:ext cx="359410" cy="359410"/>
          </a:xfrm>
          <a:custGeom>
            <a:avLst/>
            <a:gdLst/>
            <a:ahLst/>
            <a:cxnLst/>
            <a:rect l="l" t="t" r="r" b="b"/>
            <a:pathLst>
              <a:path w="359409" h="359410">
                <a:moveTo>
                  <a:pt x="179070" y="0"/>
                </a:moveTo>
                <a:lnTo>
                  <a:pt x="130527" y="6208"/>
                </a:lnTo>
                <a:lnTo>
                  <a:pt x="87488" y="23847"/>
                </a:lnTo>
                <a:lnTo>
                  <a:pt x="51435" y="51435"/>
                </a:lnTo>
                <a:lnTo>
                  <a:pt x="23847" y="87488"/>
                </a:lnTo>
                <a:lnTo>
                  <a:pt x="6208" y="130527"/>
                </a:lnTo>
                <a:lnTo>
                  <a:pt x="0" y="179070"/>
                </a:lnTo>
                <a:lnTo>
                  <a:pt x="6208" y="228147"/>
                </a:lnTo>
                <a:lnTo>
                  <a:pt x="23847" y="271544"/>
                </a:lnTo>
                <a:lnTo>
                  <a:pt x="51435" y="307816"/>
                </a:lnTo>
                <a:lnTo>
                  <a:pt x="87488" y="335515"/>
                </a:lnTo>
                <a:lnTo>
                  <a:pt x="130527" y="353195"/>
                </a:lnTo>
                <a:lnTo>
                  <a:pt x="179070" y="359410"/>
                </a:lnTo>
                <a:lnTo>
                  <a:pt x="228147" y="353195"/>
                </a:lnTo>
                <a:lnTo>
                  <a:pt x="271544" y="335515"/>
                </a:lnTo>
                <a:lnTo>
                  <a:pt x="307816" y="307816"/>
                </a:lnTo>
                <a:lnTo>
                  <a:pt x="335515" y="271544"/>
                </a:lnTo>
                <a:lnTo>
                  <a:pt x="353195" y="228147"/>
                </a:lnTo>
                <a:lnTo>
                  <a:pt x="359410" y="179070"/>
                </a:lnTo>
                <a:lnTo>
                  <a:pt x="353195" y="130527"/>
                </a:lnTo>
                <a:lnTo>
                  <a:pt x="335515" y="87488"/>
                </a:lnTo>
                <a:lnTo>
                  <a:pt x="307816" y="51435"/>
                </a:lnTo>
                <a:lnTo>
                  <a:pt x="271544" y="23847"/>
                </a:lnTo>
                <a:lnTo>
                  <a:pt x="228147" y="6208"/>
                </a:lnTo>
                <a:lnTo>
                  <a:pt x="179070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344409" y="4320540"/>
            <a:ext cx="359410" cy="359410"/>
          </a:xfrm>
          <a:custGeom>
            <a:avLst/>
            <a:gdLst/>
            <a:ahLst/>
            <a:cxnLst/>
            <a:rect l="l" t="t" r="r" b="b"/>
            <a:pathLst>
              <a:path w="359409" h="359410">
                <a:moveTo>
                  <a:pt x="179070" y="0"/>
                </a:moveTo>
                <a:lnTo>
                  <a:pt x="228147" y="6208"/>
                </a:lnTo>
                <a:lnTo>
                  <a:pt x="271544" y="23847"/>
                </a:lnTo>
                <a:lnTo>
                  <a:pt x="307816" y="51434"/>
                </a:lnTo>
                <a:lnTo>
                  <a:pt x="335515" y="87488"/>
                </a:lnTo>
                <a:lnTo>
                  <a:pt x="353195" y="130527"/>
                </a:lnTo>
                <a:lnTo>
                  <a:pt x="359410" y="179070"/>
                </a:lnTo>
                <a:lnTo>
                  <a:pt x="353195" y="228147"/>
                </a:lnTo>
                <a:lnTo>
                  <a:pt x="335515" y="271544"/>
                </a:lnTo>
                <a:lnTo>
                  <a:pt x="307816" y="307816"/>
                </a:lnTo>
                <a:lnTo>
                  <a:pt x="271544" y="335515"/>
                </a:lnTo>
                <a:lnTo>
                  <a:pt x="228147" y="353195"/>
                </a:lnTo>
                <a:lnTo>
                  <a:pt x="179070" y="359410"/>
                </a:lnTo>
                <a:lnTo>
                  <a:pt x="130527" y="353195"/>
                </a:lnTo>
                <a:lnTo>
                  <a:pt x="87488" y="335515"/>
                </a:lnTo>
                <a:lnTo>
                  <a:pt x="51435" y="307816"/>
                </a:lnTo>
                <a:lnTo>
                  <a:pt x="23847" y="271544"/>
                </a:lnTo>
                <a:lnTo>
                  <a:pt x="6208" y="228147"/>
                </a:lnTo>
                <a:lnTo>
                  <a:pt x="0" y="179070"/>
                </a:lnTo>
                <a:lnTo>
                  <a:pt x="6208" y="130527"/>
                </a:lnTo>
                <a:lnTo>
                  <a:pt x="23847" y="87488"/>
                </a:lnTo>
                <a:lnTo>
                  <a:pt x="51435" y="51435"/>
                </a:lnTo>
                <a:lnTo>
                  <a:pt x="87488" y="23847"/>
                </a:lnTo>
                <a:lnTo>
                  <a:pt x="130527" y="6208"/>
                </a:lnTo>
                <a:lnTo>
                  <a:pt x="1790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446009" y="44259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787" y="1369"/>
                </a:lnTo>
                <a:lnTo>
                  <a:pt x="5715" y="5238"/>
                </a:lnTo>
                <a:lnTo>
                  <a:pt x="1547" y="11251"/>
                </a:lnTo>
                <a:lnTo>
                  <a:pt x="0" y="19050"/>
                </a:lnTo>
                <a:lnTo>
                  <a:pt x="1547" y="26312"/>
                </a:lnTo>
                <a:lnTo>
                  <a:pt x="5715" y="32385"/>
                </a:lnTo>
                <a:lnTo>
                  <a:pt x="11787" y="36552"/>
                </a:lnTo>
                <a:lnTo>
                  <a:pt x="19050" y="38100"/>
                </a:lnTo>
                <a:lnTo>
                  <a:pt x="26848" y="36552"/>
                </a:lnTo>
                <a:lnTo>
                  <a:pt x="32861" y="32385"/>
                </a:lnTo>
                <a:lnTo>
                  <a:pt x="36730" y="26312"/>
                </a:lnTo>
                <a:lnTo>
                  <a:pt x="38100" y="19050"/>
                </a:lnTo>
                <a:lnTo>
                  <a:pt x="36730" y="11251"/>
                </a:lnTo>
                <a:lnTo>
                  <a:pt x="32861" y="5238"/>
                </a:lnTo>
                <a:lnTo>
                  <a:pt x="26848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446009" y="44259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848" y="1369"/>
                </a:lnTo>
                <a:lnTo>
                  <a:pt x="32861" y="5238"/>
                </a:lnTo>
                <a:lnTo>
                  <a:pt x="36730" y="11251"/>
                </a:lnTo>
                <a:lnTo>
                  <a:pt x="38100" y="19050"/>
                </a:lnTo>
                <a:lnTo>
                  <a:pt x="36730" y="26312"/>
                </a:lnTo>
                <a:lnTo>
                  <a:pt x="32861" y="32385"/>
                </a:lnTo>
                <a:lnTo>
                  <a:pt x="26848" y="36552"/>
                </a:lnTo>
                <a:lnTo>
                  <a:pt x="19050" y="38100"/>
                </a:lnTo>
                <a:lnTo>
                  <a:pt x="11787" y="36552"/>
                </a:lnTo>
                <a:lnTo>
                  <a:pt x="5715" y="32385"/>
                </a:lnTo>
                <a:lnTo>
                  <a:pt x="1547" y="26312"/>
                </a:lnTo>
                <a:lnTo>
                  <a:pt x="0" y="19050"/>
                </a:lnTo>
                <a:lnTo>
                  <a:pt x="1547" y="11251"/>
                </a:lnTo>
                <a:lnTo>
                  <a:pt x="5715" y="5238"/>
                </a:lnTo>
                <a:lnTo>
                  <a:pt x="11787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562850" y="44259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787" y="1369"/>
                </a:lnTo>
                <a:lnTo>
                  <a:pt x="5715" y="5238"/>
                </a:lnTo>
                <a:lnTo>
                  <a:pt x="1547" y="11251"/>
                </a:lnTo>
                <a:lnTo>
                  <a:pt x="0" y="19050"/>
                </a:lnTo>
                <a:lnTo>
                  <a:pt x="1547" y="26312"/>
                </a:lnTo>
                <a:lnTo>
                  <a:pt x="5715" y="32385"/>
                </a:lnTo>
                <a:lnTo>
                  <a:pt x="11787" y="36552"/>
                </a:lnTo>
                <a:lnTo>
                  <a:pt x="19050" y="38100"/>
                </a:lnTo>
                <a:lnTo>
                  <a:pt x="26848" y="36552"/>
                </a:lnTo>
                <a:lnTo>
                  <a:pt x="32861" y="32385"/>
                </a:lnTo>
                <a:lnTo>
                  <a:pt x="36730" y="26312"/>
                </a:lnTo>
                <a:lnTo>
                  <a:pt x="38100" y="19050"/>
                </a:lnTo>
                <a:lnTo>
                  <a:pt x="36730" y="11251"/>
                </a:lnTo>
                <a:lnTo>
                  <a:pt x="32861" y="5238"/>
                </a:lnTo>
                <a:lnTo>
                  <a:pt x="26848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562850" y="44259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848" y="1369"/>
                </a:lnTo>
                <a:lnTo>
                  <a:pt x="32861" y="5238"/>
                </a:lnTo>
                <a:lnTo>
                  <a:pt x="36730" y="11251"/>
                </a:lnTo>
                <a:lnTo>
                  <a:pt x="38100" y="19050"/>
                </a:lnTo>
                <a:lnTo>
                  <a:pt x="36730" y="26312"/>
                </a:lnTo>
                <a:lnTo>
                  <a:pt x="32861" y="32385"/>
                </a:lnTo>
                <a:lnTo>
                  <a:pt x="26848" y="36552"/>
                </a:lnTo>
                <a:lnTo>
                  <a:pt x="19050" y="38100"/>
                </a:lnTo>
                <a:lnTo>
                  <a:pt x="11787" y="36552"/>
                </a:lnTo>
                <a:lnTo>
                  <a:pt x="5715" y="32385"/>
                </a:lnTo>
                <a:lnTo>
                  <a:pt x="1547" y="26312"/>
                </a:lnTo>
                <a:lnTo>
                  <a:pt x="0" y="19050"/>
                </a:lnTo>
                <a:lnTo>
                  <a:pt x="1547" y="11251"/>
                </a:lnTo>
                <a:lnTo>
                  <a:pt x="5715" y="5238"/>
                </a:lnTo>
                <a:lnTo>
                  <a:pt x="11787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424419" y="4578350"/>
            <a:ext cx="198120" cy="24765"/>
          </a:xfrm>
          <a:custGeom>
            <a:avLst/>
            <a:gdLst/>
            <a:ahLst/>
            <a:cxnLst/>
            <a:rect l="l" t="t" r="r" b="b"/>
            <a:pathLst>
              <a:path w="198120" h="24764">
                <a:moveTo>
                  <a:pt x="0" y="0"/>
                </a:moveTo>
                <a:lnTo>
                  <a:pt x="49351" y="18573"/>
                </a:lnTo>
                <a:lnTo>
                  <a:pt x="99536" y="24765"/>
                </a:lnTo>
                <a:lnTo>
                  <a:pt x="149482" y="18573"/>
                </a:lnTo>
                <a:lnTo>
                  <a:pt x="1981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73050" y="2519679"/>
            <a:ext cx="3686810" cy="1080770"/>
          </a:xfrm>
          <a:custGeom>
            <a:avLst/>
            <a:gdLst/>
            <a:ahLst/>
            <a:cxnLst/>
            <a:rect l="l" t="t" r="r" b="b"/>
            <a:pathLst>
              <a:path w="3686810" h="1080770">
                <a:moveTo>
                  <a:pt x="1165860" y="0"/>
                </a:moveTo>
                <a:lnTo>
                  <a:pt x="1103140" y="1825"/>
                </a:lnTo>
                <a:lnTo>
                  <a:pt x="1041294" y="7090"/>
                </a:lnTo>
                <a:lnTo>
                  <a:pt x="981194" y="15478"/>
                </a:lnTo>
                <a:lnTo>
                  <a:pt x="923713" y="26670"/>
                </a:lnTo>
                <a:lnTo>
                  <a:pt x="869725" y="40348"/>
                </a:lnTo>
                <a:lnTo>
                  <a:pt x="820102" y="56197"/>
                </a:lnTo>
                <a:lnTo>
                  <a:pt x="775718" y="73898"/>
                </a:lnTo>
                <a:lnTo>
                  <a:pt x="737446" y="93133"/>
                </a:lnTo>
                <a:lnTo>
                  <a:pt x="682730" y="134937"/>
                </a:lnTo>
                <a:lnTo>
                  <a:pt x="662940" y="179070"/>
                </a:lnTo>
                <a:lnTo>
                  <a:pt x="662940" y="313690"/>
                </a:lnTo>
                <a:lnTo>
                  <a:pt x="662940" y="448310"/>
                </a:lnTo>
                <a:lnTo>
                  <a:pt x="662940" y="631190"/>
                </a:lnTo>
                <a:lnTo>
                  <a:pt x="0" y="737870"/>
                </a:lnTo>
                <a:lnTo>
                  <a:pt x="662940" y="900430"/>
                </a:lnTo>
                <a:lnTo>
                  <a:pt x="682730" y="945097"/>
                </a:lnTo>
                <a:lnTo>
                  <a:pt x="737446" y="987260"/>
                </a:lnTo>
                <a:lnTo>
                  <a:pt x="775718" y="1006619"/>
                </a:lnTo>
                <a:lnTo>
                  <a:pt x="820102" y="1024413"/>
                </a:lnTo>
                <a:lnTo>
                  <a:pt x="869725" y="1040329"/>
                </a:lnTo>
                <a:lnTo>
                  <a:pt x="923713" y="1054052"/>
                </a:lnTo>
                <a:lnTo>
                  <a:pt x="981194" y="1065272"/>
                </a:lnTo>
                <a:lnTo>
                  <a:pt x="1041294" y="1073673"/>
                </a:lnTo>
                <a:lnTo>
                  <a:pt x="1103140" y="1078943"/>
                </a:lnTo>
                <a:lnTo>
                  <a:pt x="1165860" y="1080770"/>
                </a:lnTo>
                <a:lnTo>
                  <a:pt x="1541780" y="1080770"/>
                </a:lnTo>
                <a:lnTo>
                  <a:pt x="1918970" y="1080770"/>
                </a:lnTo>
                <a:lnTo>
                  <a:pt x="2430780" y="1080770"/>
                </a:lnTo>
                <a:lnTo>
                  <a:pt x="2807970" y="1080770"/>
                </a:lnTo>
                <a:lnTo>
                  <a:pt x="3183890" y="1080770"/>
                </a:lnTo>
                <a:lnTo>
                  <a:pt x="3246609" y="1078943"/>
                </a:lnTo>
                <a:lnTo>
                  <a:pt x="3308455" y="1073673"/>
                </a:lnTo>
                <a:lnTo>
                  <a:pt x="3368555" y="1065272"/>
                </a:lnTo>
                <a:lnTo>
                  <a:pt x="3426036" y="1054052"/>
                </a:lnTo>
                <a:lnTo>
                  <a:pt x="3480024" y="1040329"/>
                </a:lnTo>
                <a:lnTo>
                  <a:pt x="3529647" y="1024413"/>
                </a:lnTo>
                <a:lnTo>
                  <a:pt x="3574031" y="1006619"/>
                </a:lnTo>
                <a:lnTo>
                  <a:pt x="3612303" y="987260"/>
                </a:lnTo>
                <a:lnTo>
                  <a:pt x="3667019" y="945097"/>
                </a:lnTo>
                <a:lnTo>
                  <a:pt x="3686810" y="900430"/>
                </a:lnTo>
                <a:lnTo>
                  <a:pt x="3686810" y="765810"/>
                </a:lnTo>
                <a:lnTo>
                  <a:pt x="3686810" y="631190"/>
                </a:lnTo>
                <a:lnTo>
                  <a:pt x="3686810" y="448310"/>
                </a:lnTo>
                <a:lnTo>
                  <a:pt x="3686810" y="313690"/>
                </a:lnTo>
                <a:lnTo>
                  <a:pt x="3686810" y="179070"/>
                </a:lnTo>
                <a:lnTo>
                  <a:pt x="3681716" y="156871"/>
                </a:lnTo>
                <a:lnTo>
                  <a:pt x="3643590" y="113585"/>
                </a:lnTo>
                <a:lnTo>
                  <a:pt x="3574031" y="73898"/>
                </a:lnTo>
                <a:lnTo>
                  <a:pt x="3529647" y="56197"/>
                </a:lnTo>
                <a:lnTo>
                  <a:pt x="3480024" y="40348"/>
                </a:lnTo>
                <a:lnTo>
                  <a:pt x="3426036" y="26670"/>
                </a:lnTo>
                <a:lnTo>
                  <a:pt x="3368555" y="15478"/>
                </a:lnTo>
                <a:lnTo>
                  <a:pt x="3308455" y="7090"/>
                </a:lnTo>
                <a:lnTo>
                  <a:pt x="3246609" y="1825"/>
                </a:lnTo>
                <a:lnTo>
                  <a:pt x="3183890" y="0"/>
                </a:lnTo>
                <a:lnTo>
                  <a:pt x="2807970" y="0"/>
                </a:lnTo>
                <a:lnTo>
                  <a:pt x="2430780" y="0"/>
                </a:lnTo>
                <a:lnTo>
                  <a:pt x="1918970" y="0"/>
                </a:lnTo>
                <a:lnTo>
                  <a:pt x="1541780" y="0"/>
                </a:lnTo>
                <a:lnTo>
                  <a:pt x="11658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895850" y="2880360"/>
            <a:ext cx="4635500" cy="792480"/>
          </a:xfrm>
          <a:custGeom>
            <a:avLst/>
            <a:gdLst/>
            <a:ahLst/>
            <a:cxnLst/>
            <a:rect l="l" t="t" r="r" b="b"/>
            <a:pathLst>
              <a:path w="4635500" h="792479">
                <a:moveTo>
                  <a:pt x="610870" y="0"/>
                </a:moveTo>
                <a:lnTo>
                  <a:pt x="540399" y="1120"/>
                </a:lnTo>
                <a:lnTo>
                  <a:pt x="470802" y="4367"/>
                </a:lnTo>
                <a:lnTo>
                  <a:pt x="402908" y="9567"/>
                </a:lnTo>
                <a:lnTo>
                  <a:pt x="337546" y="16546"/>
                </a:lnTo>
                <a:lnTo>
                  <a:pt x="275545" y="25131"/>
                </a:lnTo>
                <a:lnTo>
                  <a:pt x="217734" y="35148"/>
                </a:lnTo>
                <a:lnTo>
                  <a:pt x="164941" y="46424"/>
                </a:lnTo>
                <a:lnTo>
                  <a:pt x="117996" y="58786"/>
                </a:lnTo>
                <a:lnTo>
                  <a:pt x="77728" y="72060"/>
                </a:lnTo>
                <a:lnTo>
                  <a:pt x="20537" y="100651"/>
                </a:lnTo>
                <a:lnTo>
                  <a:pt x="0" y="130810"/>
                </a:lnTo>
                <a:lnTo>
                  <a:pt x="0" y="229869"/>
                </a:lnTo>
                <a:lnTo>
                  <a:pt x="0" y="328929"/>
                </a:lnTo>
                <a:lnTo>
                  <a:pt x="0" y="462279"/>
                </a:lnTo>
                <a:lnTo>
                  <a:pt x="0" y="561339"/>
                </a:lnTo>
                <a:lnTo>
                  <a:pt x="0" y="660400"/>
                </a:lnTo>
                <a:lnTo>
                  <a:pt x="5272" y="675609"/>
                </a:lnTo>
                <a:lnTo>
                  <a:pt x="44965" y="705308"/>
                </a:lnTo>
                <a:lnTo>
                  <a:pt x="117996" y="732842"/>
                </a:lnTo>
                <a:lnTo>
                  <a:pt x="164941" y="745347"/>
                </a:lnTo>
                <a:lnTo>
                  <a:pt x="217734" y="756769"/>
                </a:lnTo>
                <a:lnTo>
                  <a:pt x="275545" y="766929"/>
                </a:lnTo>
                <a:lnTo>
                  <a:pt x="337546" y="775646"/>
                </a:lnTo>
                <a:lnTo>
                  <a:pt x="402908" y="782740"/>
                </a:lnTo>
                <a:lnTo>
                  <a:pt x="470802" y="788031"/>
                </a:lnTo>
                <a:lnTo>
                  <a:pt x="540399" y="791337"/>
                </a:lnTo>
                <a:lnTo>
                  <a:pt x="610870" y="792479"/>
                </a:lnTo>
                <a:lnTo>
                  <a:pt x="1068070" y="792479"/>
                </a:lnTo>
                <a:lnTo>
                  <a:pt x="1525270" y="792479"/>
                </a:lnTo>
                <a:lnTo>
                  <a:pt x="2147570" y="792479"/>
                </a:lnTo>
                <a:lnTo>
                  <a:pt x="2604770" y="792479"/>
                </a:lnTo>
                <a:lnTo>
                  <a:pt x="3061970" y="792479"/>
                </a:lnTo>
                <a:lnTo>
                  <a:pt x="3132191" y="791337"/>
                </a:lnTo>
                <a:lnTo>
                  <a:pt x="3201617" y="788031"/>
                </a:lnTo>
                <a:lnTo>
                  <a:pt x="3269411" y="782740"/>
                </a:lnTo>
                <a:lnTo>
                  <a:pt x="3334731" y="775646"/>
                </a:lnTo>
                <a:lnTo>
                  <a:pt x="3396739" y="766929"/>
                </a:lnTo>
                <a:lnTo>
                  <a:pt x="3454595" y="756769"/>
                </a:lnTo>
                <a:lnTo>
                  <a:pt x="3507461" y="745347"/>
                </a:lnTo>
                <a:lnTo>
                  <a:pt x="3554496" y="732842"/>
                </a:lnTo>
                <a:lnTo>
                  <a:pt x="3594861" y="719436"/>
                </a:lnTo>
                <a:lnTo>
                  <a:pt x="3652226" y="690639"/>
                </a:lnTo>
                <a:lnTo>
                  <a:pt x="3672840" y="660400"/>
                </a:lnTo>
                <a:lnTo>
                  <a:pt x="4635500" y="764539"/>
                </a:lnTo>
                <a:lnTo>
                  <a:pt x="3672840" y="462279"/>
                </a:lnTo>
                <a:lnTo>
                  <a:pt x="3672840" y="328929"/>
                </a:lnTo>
                <a:lnTo>
                  <a:pt x="3672840" y="229869"/>
                </a:lnTo>
                <a:lnTo>
                  <a:pt x="3672840" y="130810"/>
                </a:lnTo>
                <a:lnTo>
                  <a:pt x="3667546" y="115621"/>
                </a:lnTo>
                <a:lnTo>
                  <a:pt x="3627718" y="86073"/>
                </a:lnTo>
                <a:lnTo>
                  <a:pt x="3554496" y="58786"/>
                </a:lnTo>
                <a:lnTo>
                  <a:pt x="3507461" y="46424"/>
                </a:lnTo>
                <a:lnTo>
                  <a:pt x="3454595" y="35148"/>
                </a:lnTo>
                <a:lnTo>
                  <a:pt x="3396739" y="25131"/>
                </a:lnTo>
                <a:lnTo>
                  <a:pt x="3334731" y="16546"/>
                </a:lnTo>
                <a:lnTo>
                  <a:pt x="3269411" y="9567"/>
                </a:lnTo>
                <a:lnTo>
                  <a:pt x="3201617" y="4367"/>
                </a:lnTo>
                <a:lnTo>
                  <a:pt x="3132191" y="1120"/>
                </a:lnTo>
                <a:lnTo>
                  <a:pt x="3061970" y="0"/>
                </a:lnTo>
                <a:lnTo>
                  <a:pt x="2604770" y="0"/>
                </a:lnTo>
                <a:lnTo>
                  <a:pt x="2147570" y="0"/>
                </a:lnTo>
                <a:lnTo>
                  <a:pt x="1525270" y="0"/>
                </a:lnTo>
                <a:lnTo>
                  <a:pt x="1068070" y="0"/>
                </a:lnTo>
                <a:lnTo>
                  <a:pt x="6108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4968240" y="5184140"/>
            <a:ext cx="4495800" cy="1008380"/>
          </a:xfrm>
          <a:custGeom>
            <a:avLst/>
            <a:gdLst/>
            <a:ahLst/>
            <a:cxnLst/>
            <a:rect l="l" t="t" r="r" b="b"/>
            <a:pathLst>
              <a:path w="4495800" h="1008379">
                <a:moveTo>
                  <a:pt x="598170" y="0"/>
                </a:moveTo>
                <a:lnTo>
                  <a:pt x="534072" y="1252"/>
                </a:lnTo>
                <a:lnTo>
                  <a:pt x="470662" y="4887"/>
                </a:lnTo>
                <a:lnTo>
                  <a:pt x="408591" y="10721"/>
                </a:lnTo>
                <a:lnTo>
                  <a:pt x="348509" y="18572"/>
                </a:lnTo>
                <a:lnTo>
                  <a:pt x="291065" y="28255"/>
                </a:lnTo>
                <a:lnTo>
                  <a:pt x="236908" y="39588"/>
                </a:lnTo>
                <a:lnTo>
                  <a:pt x="186690" y="52387"/>
                </a:lnTo>
                <a:lnTo>
                  <a:pt x="141058" y="66469"/>
                </a:lnTo>
                <a:lnTo>
                  <a:pt x="100665" y="81651"/>
                </a:lnTo>
                <a:lnTo>
                  <a:pt x="38188" y="114580"/>
                </a:lnTo>
                <a:lnTo>
                  <a:pt x="4459" y="149709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4459" y="858670"/>
                </a:lnTo>
                <a:lnTo>
                  <a:pt x="38188" y="893799"/>
                </a:lnTo>
                <a:lnTo>
                  <a:pt x="100665" y="926728"/>
                </a:lnTo>
                <a:lnTo>
                  <a:pt x="141058" y="941910"/>
                </a:lnTo>
                <a:lnTo>
                  <a:pt x="186690" y="955992"/>
                </a:lnTo>
                <a:lnTo>
                  <a:pt x="236908" y="968791"/>
                </a:lnTo>
                <a:lnTo>
                  <a:pt x="291065" y="980124"/>
                </a:lnTo>
                <a:lnTo>
                  <a:pt x="348509" y="989807"/>
                </a:lnTo>
                <a:lnTo>
                  <a:pt x="408591" y="997658"/>
                </a:lnTo>
                <a:lnTo>
                  <a:pt x="470662" y="1003492"/>
                </a:lnTo>
                <a:lnTo>
                  <a:pt x="534072" y="1007127"/>
                </a:lnTo>
                <a:lnTo>
                  <a:pt x="598170" y="1008380"/>
                </a:lnTo>
                <a:lnTo>
                  <a:pt x="1046480" y="1008380"/>
                </a:lnTo>
                <a:lnTo>
                  <a:pt x="1494789" y="1008380"/>
                </a:lnTo>
                <a:lnTo>
                  <a:pt x="2104390" y="1008380"/>
                </a:lnTo>
                <a:lnTo>
                  <a:pt x="2552700" y="1008380"/>
                </a:lnTo>
                <a:lnTo>
                  <a:pt x="3001010" y="1008380"/>
                </a:lnTo>
                <a:lnTo>
                  <a:pt x="3065126" y="1007127"/>
                </a:lnTo>
                <a:lnTo>
                  <a:pt x="3128587" y="1003492"/>
                </a:lnTo>
                <a:lnTo>
                  <a:pt x="3190738" y="997658"/>
                </a:lnTo>
                <a:lnTo>
                  <a:pt x="3250922" y="989807"/>
                </a:lnTo>
                <a:lnTo>
                  <a:pt x="3308485" y="980124"/>
                </a:lnTo>
                <a:lnTo>
                  <a:pt x="3362771" y="968791"/>
                </a:lnTo>
                <a:lnTo>
                  <a:pt x="3413125" y="955992"/>
                </a:lnTo>
                <a:lnTo>
                  <a:pt x="3458891" y="941910"/>
                </a:lnTo>
                <a:lnTo>
                  <a:pt x="3499414" y="926728"/>
                </a:lnTo>
                <a:lnTo>
                  <a:pt x="3534039" y="910630"/>
                </a:lnTo>
                <a:lnTo>
                  <a:pt x="3582973" y="876418"/>
                </a:lnTo>
                <a:lnTo>
                  <a:pt x="3600450" y="840740"/>
                </a:lnTo>
                <a:lnTo>
                  <a:pt x="4495800" y="689610"/>
                </a:lnTo>
                <a:lnTo>
                  <a:pt x="3600450" y="589280"/>
                </a:lnTo>
                <a:lnTo>
                  <a:pt x="3600450" y="419100"/>
                </a:lnTo>
                <a:lnTo>
                  <a:pt x="3600450" y="293370"/>
                </a:lnTo>
                <a:lnTo>
                  <a:pt x="3600450" y="167640"/>
                </a:lnTo>
                <a:lnTo>
                  <a:pt x="3595971" y="149709"/>
                </a:lnTo>
                <a:lnTo>
                  <a:pt x="3562111" y="114580"/>
                </a:lnTo>
                <a:lnTo>
                  <a:pt x="3499414" y="81651"/>
                </a:lnTo>
                <a:lnTo>
                  <a:pt x="3458891" y="66469"/>
                </a:lnTo>
                <a:lnTo>
                  <a:pt x="3413125" y="52387"/>
                </a:lnTo>
                <a:lnTo>
                  <a:pt x="3362771" y="39588"/>
                </a:lnTo>
                <a:lnTo>
                  <a:pt x="3308485" y="28255"/>
                </a:lnTo>
                <a:lnTo>
                  <a:pt x="3250922" y="18572"/>
                </a:lnTo>
                <a:lnTo>
                  <a:pt x="3190738" y="10721"/>
                </a:lnTo>
                <a:lnTo>
                  <a:pt x="3128587" y="4887"/>
                </a:lnTo>
                <a:lnTo>
                  <a:pt x="3065126" y="1252"/>
                </a:lnTo>
                <a:lnTo>
                  <a:pt x="3001010" y="0"/>
                </a:lnTo>
                <a:lnTo>
                  <a:pt x="2552700" y="0"/>
                </a:lnTo>
                <a:lnTo>
                  <a:pt x="2104390" y="0"/>
                </a:lnTo>
                <a:lnTo>
                  <a:pt x="1494789" y="0"/>
                </a:lnTo>
                <a:lnTo>
                  <a:pt x="1046480" y="0"/>
                </a:lnTo>
                <a:lnTo>
                  <a:pt x="5981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31190" y="5688329"/>
            <a:ext cx="3473450" cy="792480"/>
          </a:xfrm>
          <a:custGeom>
            <a:avLst/>
            <a:gdLst/>
            <a:ahLst/>
            <a:cxnLst/>
            <a:rect l="l" t="t" r="r" b="b"/>
            <a:pathLst>
              <a:path w="3473450" h="792479">
                <a:moveTo>
                  <a:pt x="1131570" y="0"/>
                </a:moveTo>
                <a:lnTo>
                  <a:pt x="1068014" y="1558"/>
                </a:lnTo>
                <a:lnTo>
                  <a:pt x="1005512" y="6041"/>
                </a:lnTo>
                <a:lnTo>
                  <a:pt x="945117" y="13164"/>
                </a:lnTo>
                <a:lnTo>
                  <a:pt x="887882" y="22640"/>
                </a:lnTo>
                <a:lnTo>
                  <a:pt x="834861" y="34183"/>
                </a:lnTo>
                <a:lnTo>
                  <a:pt x="787107" y="47506"/>
                </a:lnTo>
                <a:lnTo>
                  <a:pt x="745673" y="62323"/>
                </a:lnTo>
                <a:lnTo>
                  <a:pt x="685980" y="95295"/>
                </a:lnTo>
                <a:lnTo>
                  <a:pt x="664210" y="130810"/>
                </a:lnTo>
                <a:lnTo>
                  <a:pt x="664210" y="229870"/>
                </a:lnTo>
                <a:lnTo>
                  <a:pt x="664210" y="328930"/>
                </a:lnTo>
                <a:lnTo>
                  <a:pt x="664210" y="462280"/>
                </a:lnTo>
                <a:lnTo>
                  <a:pt x="0" y="561340"/>
                </a:lnTo>
                <a:lnTo>
                  <a:pt x="664210" y="660400"/>
                </a:lnTo>
                <a:lnTo>
                  <a:pt x="685980" y="696024"/>
                </a:lnTo>
                <a:lnTo>
                  <a:pt x="745673" y="729268"/>
                </a:lnTo>
                <a:lnTo>
                  <a:pt x="787107" y="744252"/>
                </a:lnTo>
                <a:lnTo>
                  <a:pt x="834861" y="757748"/>
                </a:lnTo>
                <a:lnTo>
                  <a:pt x="887882" y="769457"/>
                </a:lnTo>
                <a:lnTo>
                  <a:pt x="945117" y="779083"/>
                </a:lnTo>
                <a:lnTo>
                  <a:pt x="1005512" y="786327"/>
                </a:lnTo>
                <a:lnTo>
                  <a:pt x="1068014" y="790892"/>
                </a:lnTo>
                <a:lnTo>
                  <a:pt x="1131570" y="792480"/>
                </a:lnTo>
                <a:lnTo>
                  <a:pt x="1480820" y="792480"/>
                </a:lnTo>
                <a:lnTo>
                  <a:pt x="1831339" y="792480"/>
                </a:lnTo>
                <a:lnTo>
                  <a:pt x="2306320" y="792480"/>
                </a:lnTo>
                <a:lnTo>
                  <a:pt x="2656840" y="792480"/>
                </a:lnTo>
                <a:lnTo>
                  <a:pt x="3006090" y="792480"/>
                </a:lnTo>
                <a:lnTo>
                  <a:pt x="3069645" y="790892"/>
                </a:lnTo>
                <a:lnTo>
                  <a:pt x="3132147" y="786327"/>
                </a:lnTo>
                <a:lnTo>
                  <a:pt x="3192542" y="779083"/>
                </a:lnTo>
                <a:lnTo>
                  <a:pt x="3249777" y="769457"/>
                </a:lnTo>
                <a:lnTo>
                  <a:pt x="3302798" y="757748"/>
                </a:lnTo>
                <a:lnTo>
                  <a:pt x="3350552" y="744252"/>
                </a:lnTo>
                <a:lnTo>
                  <a:pt x="3391986" y="729268"/>
                </a:lnTo>
                <a:lnTo>
                  <a:pt x="3451679" y="696024"/>
                </a:lnTo>
                <a:lnTo>
                  <a:pt x="3473450" y="660400"/>
                </a:lnTo>
                <a:lnTo>
                  <a:pt x="3473450" y="561340"/>
                </a:lnTo>
                <a:lnTo>
                  <a:pt x="3473450" y="462280"/>
                </a:lnTo>
                <a:lnTo>
                  <a:pt x="3473450" y="328930"/>
                </a:lnTo>
                <a:lnTo>
                  <a:pt x="3473450" y="229870"/>
                </a:lnTo>
                <a:lnTo>
                  <a:pt x="3473450" y="130810"/>
                </a:lnTo>
                <a:lnTo>
                  <a:pt x="3467831" y="112878"/>
                </a:lnTo>
                <a:lnTo>
                  <a:pt x="3426046" y="78348"/>
                </a:lnTo>
                <a:lnTo>
                  <a:pt x="3350552" y="47506"/>
                </a:lnTo>
                <a:lnTo>
                  <a:pt x="3302798" y="34183"/>
                </a:lnTo>
                <a:lnTo>
                  <a:pt x="3249777" y="22640"/>
                </a:lnTo>
                <a:lnTo>
                  <a:pt x="3192542" y="13164"/>
                </a:lnTo>
                <a:lnTo>
                  <a:pt x="3132147" y="6041"/>
                </a:lnTo>
                <a:lnTo>
                  <a:pt x="3069645" y="1558"/>
                </a:lnTo>
                <a:lnTo>
                  <a:pt x="3006090" y="0"/>
                </a:lnTo>
                <a:lnTo>
                  <a:pt x="2656840" y="0"/>
                </a:lnTo>
                <a:lnTo>
                  <a:pt x="2306320" y="0"/>
                </a:lnTo>
                <a:lnTo>
                  <a:pt x="1831339" y="0"/>
                </a:lnTo>
                <a:lnTo>
                  <a:pt x="1480820" y="0"/>
                </a:lnTo>
                <a:lnTo>
                  <a:pt x="11315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384550" y="5040629"/>
            <a:ext cx="359410" cy="359410"/>
          </a:xfrm>
          <a:custGeom>
            <a:avLst/>
            <a:gdLst/>
            <a:ahLst/>
            <a:cxnLst/>
            <a:rect l="l" t="t" r="r" b="b"/>
            <a:pathLst>
              <a:path w="359410" h="359410">
                <a:moveTo>
                  <a:pt x="179070" y="0"/>
                </a:moveTo>
                <a:lnTo>
                  <a:pt x="130527" y="6208"/>
                </a:lnTo>
                <a:lnTo>
                  <a:pt x="87488" y="23847"/>
                </a:lnTo>
                <a:lnTo>
                  <a:pt x="51435" y="51435"/>
                </a:lnTo>
                <a:lnTo>
                  <a:pt x="23847" y="87488"/>
                </a:lnTo>
                <a:lnTo>
                  <a:pt x="6208" y="130527"/>
                </a:lnTo>
                <a:lnTo>
                  <a:pt x="0" y="179070"/>
                </a:lnTo>
                <a:lnTo>
                  <a:pt x="6208" y="227706"/>
                </a:lnTo>
                <a:lnTo>
                  <a:pt x="23847" y="270980"/>
                </a:lnTo>
                <a:lnTo>
                  <a:pt x="51435" y="307340"/>
                </a:lnTo>
                <a:lnTo>
                  <a:pt x="87488" y="335232"/>
                </a:lnTo>
                <a:lnTo>
                  <a:pt x="130527" y="353107"/>
                </a:lnTo>
                <a:lnTo>
                  <a:pt x="179070" y="359410"/>
                </a:lnTo>
                <a:lnTo>
                  <a:pt x="228147" y="353107"/>
                </a:lnTo>
                <a:lnTo>
                  <a:pt x="271544" y="335232"/>
                </a:lnTo>
                <a:lnTo>
                  <a:pt x="307816" y="307340"/>
                </a:lnTo>
                <a:lnTo>
                  <a:pt x="335515" y="270980"/>
                </a:lnTo>
                <a:lnTo>
                  <a:pt x="353195" y="227706"/>
                </a:lnTo>
                <a:lnTo>
                  <a:pt x="359410" y="179070"/>
                </a:lnTo>
                <a:lnTo>
                  <a:pt x="353195" y="130527"/>
                </a:lnTo>
                <a:lnTo>
                  <a:pt x="335515" y="87488"/>
                </a:lnTo>
                <a:lnTo>
                  <a:pt x="307816" y="51435"/>
                </a:lnTo>
                <a:lnTo>
                  <a:pt x="271544" y="23847"/>
                </a:lnTo>
                <a:lnTo>
                  <a:pt x="228147" y="6208"/>
                </a:lnTo>
                <a:lnTo>
                  <a:pt x="179070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384550" y="5040629"/>
            <a:ext cx="359410" cy="359410"/>
          </a:xfrm>
          <a:custGeom>
            <a:avLst/>
            <a:gdLst/>
            <a:ahLst/>
            <a:cxnLst/>
            <a:rect l="l" t="t" r="r" b="b"/>
            <a:pathLst>
              <a:path w="359410" h="359410">
                <a:moveTo>
                  <a:pt x="179070" y="0"/>
                </a:moveTo>
                <a:lnTo>
                  <a:pt x="228147" y="6208"/>
                </a:lnTo>
                <a:lnTo>
                  <a:pt x="271544" y="23847"/>
                </a:lnTo>
                <a:lnTo>
                  <a:pt x="307816" y="51435"/>
                </a:lnTo>
                <a:lnTo>
                  <a:pt x="335515" y="87488"/>
                </a:lnTo>
                <a:lnTo>
                  <a:pt x="353195" y="130527"/>
                </a:lnTo>
                <a:lnTo>
                  <a:pt x="359410" y="179070"/>
                </a:lnTo>
                <a:lnTo>
                  <a:pt x="353195" y="227706"/>
                </a:lnTo>
                <a:lnTo>
                  <a:pt x="335515" y="270980"/>
                </a:lnTo>
                <a:lnTo>
                  <a:pt x="307816" y="307340"/>
                </a:lnTo>
                <a:lnTo>
                  <a:pt x="271544" y="335232"/>
                </a:lnTo>
                <a:lnTo>
                  <a:pt x="228147" y="353107"/>
                </a:lnTo>
                <a:lnTo>
                  <a:pt x="179070" y="359410"/>
                </a:lnTo>
                <a:lnTo>
                  <a:pt x="130527" y="353107"/>
                </a:lnTo>
                <a:lnTo>
                  <a:pt x="87488" y="335232"/>
                </a:lnTo>
                <a:lnTo>
                  <a:pt x="51434" y="307340"/>
                </a:lnTo>
                <a:lnTo>
                  <a:pt x="23847" y="270980"/>
                </a:lnTo>
                <a:lnTo>
                  <a:pt x="6208" y="227706"/>
                </a:lnTo>
                <a:lnTo>
                  <a:pt x="0" y="179070"/>
                </a:lnTo>
                <a:lnTo>
                  <a:pt x="6208" y="130527"/>
                </a:lnTo>
                <a:lnTo>
                  <a:pt x="23847" y="87488"/>
                </a:lnTo>
                <a:lnTo>
                  <a:pt x="51435" y="51435"/>
                </a:lnTo>
                <a:lnTo>
                  <a:pt x="87488" y="23847"/>
                </a:lnTo>
                <a:lnTo>
                  <a:pt x="130527" y="6208"/>
                </a:lnTo>
                <a:lnTo>
                  <a:pt x="1790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486150" y="514604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787" y="1369"/>
                </a:lnTo>
                <a:lnTo>
                  <a:pt x="5714" y="5238"/>
                </a:lnTo>
                <a:lnTo>
                  <a:pt x="1547" y="11251"/>
                </a:lnTo>
                <a:lnTo>
                  <a:pt x="0" y="19050"/>
                </a:lnTo>
                <a:lnTo>
                  <a:pt x="1547" y="26312"/>
                </a:lnTo>
                <a:lnTo>
                  <a:pt x="5715" y="32385"/>
                </a:lnTo>
                <a:lnTo>
                  <a:pt x="11787" y="36552"/>
                </a:lnTo>
                <a:lnTo>
                  <a:pt x="19050" y="38100"/>
                </a:lnTo>
                <a:lnTo>
                  <a:pt x="26848" y="36552"/>
                </a:lnTo>
                <a:lnTo>
                  <a:pt x="32861" y="32385"/>
                </a:lnTo>
                <a:lnTo>
                  <a:pt x="36730" y="26312"/>
                </a:lnTo>
                <a:lnTo>
                  <a:pt x="38100" y="19050"/>
                </a:lnTo>
                <a:lnTo>
                  <a:pt x="36730" y="11251"/>
                </a:lnTo>
                <a:lnTo>
                  <a:pt x="32861" y="5238"/>
                </a:lnTo>
                <a:lnTo>
                  <a:pt x="26848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486150" y="514604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848" y="1369"/>
                </a:lnTo>
                <a:lnTo>
                  <a:pt x="32861" y="5238"/>
                </a:lnTo>
                <a:lnTo>
                  <a:pt x="36730" y="11251"/>
                </a:lnTo>
                <a:lnTo>
                  <a:pt x="38100" y="19050"/>
                </a:lnTo>
                <a:lnTo>
                  <a:pt x="36730" y="26312"/>
                </a:lnTo>
                <a:lnTo>
                  <a:pt x="32861" y="32385"/>
                </a:lnTo>
                <a:lnTo>
                  <a:pt x="26848" y="36552"/>
                </a:lnTo>
                <a:lnTo>
                  <a:pt x="19050" y="38100"/>
                </a:lnTo>
                <a:lnTo>
                  <a:pt x="11787" y="36552"/>
                </a:lnTo>
                <a:lnTo>
                  <a:pt x="5715" y="32385"/>
                </a:lnTo>
                <a:lnTo>
                  <a:pt x="1547" y="26312"/>
                </a:lnTo>
                <a:lnTo>
                  <a:pt x="0" y="19050"/>
                </a:lnTo>
                <a:lnTo>
                  <a:pt x="1547" y="11251"/>
                </a:lnTo>
                <a:lnTo>
                  <a:pt x="5714" y="5238"/>
                </a:lnTo>
                <a:lnTo>
                  <a:pt x="11787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602990" y="514604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251" y="1369"/>
                </a:lnTo>
                <a:lnTo>
                  <a:pt x="5238" y="5238"/>
                </a:lnTo>
                <a:lnTo>
                  <a:pt x="1369" y="11251"/>
                </a:lnTo>
                <a:lnTo>
                  <a:pt x="0" y="19050"/>
                </a:lnTo>
                <a:lnTo>
                  <a:pt x="1369" y="26312"/>
                </a:lnTo>
                <a:lnTo>
                  <a:pt x="5238" y="32385"/>
                </a:lnTo>
                <a:lnTo>
                  <a:pt x="11251" y="36552"/>
                </a:lnTo>
                <a:lnTo>
                  <a:pt x="19050" y="38100"/>
                </a:lnTo>
                <a:lnTo>
                  <a:pt x="26312" y="36552"/>
                </a:lnTo>
                <a:lnTo>
                  <a:pt x="32385" y="32385"/>
                </a:lnTo>
                <a:lnTo>
                  <a:pt x="36552" y="26312"/>
                </a:lnTo>
                <a:lnTo>
                  <a:pt x="38100" y="19050"/>
                </a:lnTo>
                <a:lnTo>
                  <a:pt x="36552" y="11251"/>
                </a:lnTo>
                <a:lnTo>
                  <a:pt x="32384" y="5238"/>
                </a:lnTo>
                <a:lnTo>
                  <a:pt x="26312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602990" y="514604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312" y="1369"/>
                </a:lnTo>
                <a:lnTo>
                  <a:pt x="32384" y="5238"/>
                </a:lnTo>
                <a:lnTo>
                  <a:pt x="36552" y="11251"/>
                </a:lnTo>
                <a:lnTo>
                  <a:pt x="38100" y="19050"/>
                </a:lnTo>
                <a:lnTo>
                  <a:pt x="36552" y="26312"/>
                </a:lnTo>
                <a:lnTo>
                  <a:pt x="32385" y="32385"/>
                </a:lnTo>
                <a:lnTo>
                  <a:pt x="26312" y="36552"/>
                </a:lnTo>
                <a:lnTo>
                  <a:pt x="19050" y="38100"/>
                </a:lnTo>
                <a:lnTo>
                  <a:pt x="11251" y="36552"/>
                </a:lnTo>
                <a:lnTo>
                  <a:pt x="5238" y="32385"/>
                </a:lnTo>
                <a:lnTo>
                  <a:pt x="1369" y="26312"/>
                </a:lnTo>
                <a:lnTo>
                  <a:pt x="0" y="19050"/>
                </a:lnTo>
                <a:lnTo>
                  <a:pt x="1369" y="11251"/>
                </a:lnTo>
                <a:lnTo>
                  <a:pt x="5238" y="5238"/>
                </a:lnTo>
                <a:lnTo>
                  <a:pt x="11251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464559" y="5298440"/>
            <a:ext cx="198120" cy="24765"/>
          </a:xfrm>
          <a:custGeom>
            <a:avLst/>
            <a:gdLst/>
            <a:ahLst/>
            <a:cxnLst/>
            <a:rect l="l" t="t" r="r" b="b"/>
            <a:pathLst>
              <a:path w="198120" h="24764">
                <a:moveTo>
                  <a:pt x="0" y="0"/>
                </a:moveTo>
                <a:lnTo>
                  <a:pt x="49351" y="18573"/>
                </a:lnTo>
                <a:lnTo>
                  <a:pt x="99536" y="24765"/>
                </a:lnTo>
                <a:lnTo>
                  <a:pt x="149482" y="18573"/>
                </a:lnTo>
                <a:lnTo>
                  <a:pt x="198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968240" y="6336029"/>
            <a:ext cx="4495800" cy="1008380"/>
          </a:xfrm>
          <a:custGeom>
            <a:avLst/>
            <a:gdLst/>
            <a:ahLst/>
            <a:cxnLst/>
            <a:rect l="l" t="t" r="r" b="b"/>
            <a:pathLst>
              <a:path w="4495800" h="1008379">
                <a:moveTo>
                  <a:pt x="598170" y="0"/>
                </a:moveTo>
                <a:lnTo>
                  <a:pt x="534072" y="1252"/>
                </a:lnTo>
                <a:lnTo>
                  <a:pt x="470662" y="4887"/>
                </a:lnTo>
                <a:lnTo>
                  <a:pt x="408591" y="10721"/>
                </a:lnTo>
                <a:lnTo>
                  <a:pt x="348509" y="18572"/>
                </a:lnTo>
                <a:lnTo>
                  <a:pt x="291065" y="28255"/>
                </a:lnTo>
                <a:lnTo>
                  <a:pt x="236908" y="39588"/>
                </a:lnTo>
                <a:lnTo>
                  <a:pt x="186690" y="52387"/>
                </a:lnTo>
                <a:lnTo>
                  <a:pt x="141058" y="66469"/>
                </a:lnTo>
                <a:lnTo>
                  <a:pt x="100665" y="81651"/>
                </a:lnTo>
                <a:lnTo>
                  <a:pt x="38188" y="114580"/>
                </a:lnTo>
                <a:lnTo>
                  <a:pt x="4459" y="149709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4459" y="858670"/>
                </a:lnTo>
                <a:lnTo>
                  <a:pt x="38188" y="893799"/>
                </a:lnTo>
                <a:lnTo>
                  <a:pt x="100665" y="926728"/>
                </a:lnTo>
                <a:lnTo>
                  <a:pt x="141058" y="941910"/>
                </a:lnTo>
                <a:lnTo>
                  <a:pt x="186690" y="955992"/>
                </a:lnTo>
                <a:lnTo>
                  <a:pt x="236908" y="968791"/>
                </a:lnTo>
                <a:lnTo>
                  <a:pt x="291065" y="980124"/>
                </a:lnTo>
                <a:lnTo>
                  <a:pt x="348509" y="989807"/>
                </a:lnTo>
                <a:lnTo>
                  <a:pt x="408591" y="997658"/>
                </a:lnTo>
                <a:lnTo>
                  <a:pt x="470662" y="1003492"/>
                </a:lnTo>
                <a:lnTo>
                  <a:pt x="534072" y="1007127"/>
                </a:lnTo>
                <a:lnTo>
                  <a:pt x="598170" y="1008380"/>
                </a:lnTo>
                <a:lnTo>
                  <a:pt x="1046480" y="1008380"/>
                </a:lnTo>
                <a:lnTo>
                  <a:pt x="1494789" y="1008380"/>
                </a:lnTo>
                <a:lnTo>
                  <a:pt x="2104390" y="1008380"/>
                </a:lnTo>
                <a:lnTo>
                  <a:pt x="2552700" y="1008380"/>
                </a:lnTo>
                <a:lnTo>
                  <a:pt x="3001010" y="1008380"/>
                </a:lnTo>
                <a:lnTo>
                  <a:pt x="3065126" y="1007127"/>
                </a:lnTo>
                <a:lnTo>
                  <a:pt x="3128587" y="1003492"/>
                </a:lnTo>
                <a:lnTo>
                  <a:pt x="3190738" y="997658"/>
                </a:lnTo>
                <a:lnTo>
                  <a:pt x="3250922" y="989807"/>
                </a:lnTo>
                <a:lnTo>
                  <a:pt x="3308485" y="980124"/>
                </a:lnTo>
                <a:lnTo>
                  <a:pt x="3362771" y="968791"/>
                </a:lnTo>
                <a:lnTo>
                  <a:pt x="3413125" y="955992"/>
                </a:lnTo>
                <a:lnTo>
                  <a:pt x="3458891" y="941910"/>
                </a:lnTo>
                <a:lnTo>
                  <a:pt x="3499414" y="926728"/>
                </a:lnTo>
                <a:lnTo>
                  <a:pt x="3534039" y="910630"/>
                </a:lnTo>
                <a:lnTo>
                  <a:pt x="3582973" y="876418"/>
                </a:lnTo>
                <a:lnTo>
                  <a:pt x="3600450" y="840740"/>
                </a:lnTo>
                <a:lnTo>
                  <a:pt x="4495800" y="689610"/>
                </a:lnTo>
                <a:lnTo>
                  <a:pt x="3600450" y="589280"/>
                </a:lnTo>
                <a:lnTo>
                  <a:pt x="3600450" y="419100"/>
                </a:lnTo>
                <a:lnTo>
                  <a:pt x="3600450" y="293370"/>
                </a:lnTo>
                <a:lnTo>
                  <a:pt x="3600450" y="167640"/>
                </a:lnTo>
                <a:lnTo>
                  <a:pt x="3595971" y="149709"/>
                </a:lnTo>
                <a:lnTo>
                  <a:pt x="3562111" y="114580"/>
                </a:lnTo>
                <a:lnTo>
                  <a:pt x="3499414" y="81651"/>
                </a:lnTo>
                <a:lnTo>
                  <a:pt x="3458891" y="66469"/>
                </a:lnTo>
                <a:lnTo>
                  <a:pt x="3413125" y="52387"/>
                </a:lnTo>
                <a:lnTo>
                  <a:pt x="3362771" y="39588"/>
                </a:lnTo>
                <a:lnTo>
                  <a:pt x="3308485" y="28255"/>
                </a:lnTo>
                <a:lnTo>
                  <a:pt x="3250922" y="18572"/>
                </a:lnTo>
                <a:lnTo>
                  <a:pt x="3190738" y="10721"/>
                </a:lnTo>
                <a:lnTo>
                  <a:pt x="3128587" y="4887"/>
                </a:lnTo>
                <a:lnTo>
                  <a:pt x="3065126" y="1252"/>
                </a:lnTo>
                <a:lnTo>
                  <a:pt x="3001010" y="0"/>
                </a:lnTo>
                <a:lnTo>
                  <a:pt x="2552700" y="0"/>
                </a:lnTo>
                <a:lnTo>
                  <a:pt x="2104390" y="0"/>
                </a:lnTo>
                <a:lnTo>
                  <a:pt x="1494789" y="0"/>
                </a:lnTo>
                <a:lnTo>
                  <a:pt x="1046480" y="0"/>
                </a:lnTo>
                <a:lnTo>
                  <a:pt x="5981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257809" y="6624319"/>
            <a:ext cx="3846829" cy="792480"/>
          </a:xfrm>
          <a:custGeom>
            <a:avLst/>
            <a:gdLst/>
            <a:ahLst/>
            <a:cxnLst/>
            <a:rect l="l" t="t" r="r" b="b"/>
            <a:pathLst>
              <a:path w="3846829" h="792479">
                <a:moveTo>
                  <a:pt x="963930" y="0"/>
                </a:moveTo>
                <a:lnTo>
                  <a:pt x="897825" y="1120"/>
                </a:lnTo>
                <a:lnTo>
                  <a:pt x="832504" y="4367"/>
                </a:lnTo>
                <a:lnTo>
                  <a:pt x="768751" y="9567"/>
                </a:lnTo>
                <a:lnTo>
                  <a:pt x="707349" y="16546"/>
                </a:lnTo>
                <a:lnTo>
                  <a:pt x="649083" y="25131"/>
                </a:lnTo>
                <a:lnTo>
                  <a:pt x="594736" y="35148"/>
                </a:lnTo>
                <a:lnTo>
                  <a:pt x="545092" y="46424"/>
                </a:lnTo>
                <a:lnTo>
                  <a:pt x="500935" y="58786"/>
                </a:lnTo>
                <a:lnTo>
                  <a:pt x="463049" y="72060"/>
                </a:lnTo>
                <a:lnTo>
                  <a:pt x="409224" y="100651"/>
                </a:lnTo>
                <a:lnTo>
                  <a:pt x="389890" y="130809"/>
                </a:lnTo>
                <a:lnTo>
                  <a:pt x="0" y="148589"/>
                </a:lnTo>
                <a:lnTo>
                  <a:pt x="389890" y="328929"/>
                </a:lnTo>
                <a:lnTo>
                  <a:pt x="389890" y="462279"/>
                </a:lnTo>
                <a:lnTo>
                  <a:pt x="389890" y="561339"/>
                </a:lnTo>
                <a:lnTo>
                  <a:pt x="389890" y="660399"/>
                </a:lnTo>
                <a:lnTo>
                  <a:pt x="394854" y="675609"/>
                </a:lnTo>
                <a:lnTo>
                  <a:pt x="432217" y="705308"/>
                </a:lnTo>
                <a:lnTo>
                  <a:pt x="500935" y="732842"/>
                </a:lnTo>
                <a:lnTo>
                  <a:pt x="545092" y="745347"/>
                </a:lnTo>
                <a:lnTo>
                  <a:pt x="594736" y="756769"/>
                </a:lnTo>
                <a:lnTo>
                  <a:pt x="649083" y="766929"/>
                </a:lnTo>
                <a:lnTo>
                  <a:pt x="707349" y="775646"/>
                </a:lnTo>
                <a:lnTo>
                  <a:pt x="768751" y="782740"/>
                </a:lnTo>
                <a:lnTo>
                  <a:pt x="832504" y="788031"/>
                </a:lnTo>
                <a:lnTo>
                  <a:pt x="897825" y="791337"/>
                </a:lnTo>
                <a:lnTo>
                  <a:pt x="963930" y="792479"/>
                </a:lnTo>
                <a:lnTo>
                  <a:pt x="1394460" y="792479"/>
                </a:lnTo>
                <a:lnTo>
                  <a:pt x="1824989" y="792479"/>
                </a:lnTo>
                <a:lnTo>
                  <a:pt x="2410460" y="792479"/>
                </a:lnTo>
                <a:lnTo>
                  <a:pt x="2840990" y="792479"/>
                </a:lnTo>
                <a:lnTo>
                  <a:pt x="3271519" y="792479"/>
                </a:lnTo>
                <a:lnTo>
                  <a:pt x="3337895" y="791337"/>
                </a:lnTo>
                <a:lnTo>
                  <a:pt x="3403446" y="788031"/>
                </a:lnTo>
                <a:lnTo>
                  <a:pt x="3467390" y="782740"/>
                </a:lnTo>
                <a:lnTo>
                  <a:pt x="3528949" y="775646"/>
                </a:lnTo>
                <a:lnTo>
                  <a:pt x="3587340" y="766929"/>
                </a:lnTo>
                <a:lnTo>
                  <a:pt x="3641785" y="756769"/>
                </a:lnTo>
                <a:lnTo>
                  <a:pt x="3691502" y="745347"/>
                </a:lnTo>
                <a:lnTo>
                  <a:pt x="3735712" y="732842"/>
                </a:lnTo>
                <a:lnTo>
                  <a:pt x="3773633" y="719436"/>
                </a:lnTo>
                <a:lnTo>
                  <a:pt x="3827490" y="690639"/>
                </a:lnTo>
                <a:lnTo>
                  <a:pt x="3846829" y="660399"/>
                </a:lnTo>
                <a:lnTo>
                  <a:pt x="3846829" y="561339"/>
                </a:lnTo>
                <a:lnTo>
                  <a:pt x="3846829" y="462279"/>
                </a:lnTo>
                <a:lnTo>
                  <a:pt x="3846829" y="328929"/>
                </a:lnTo>
                <a:lnTo>
                  <a:pt x="3846829" y="229869"/>
                </a:lnTo>
                <a:lnTo>
                  <a:pt x="3846829" y="130809"/>
                </a:lnTo>
                <a:lnTo>
                  <a:pt x="3841865" y="115621"/>
                </a:lnTo>
                <a:lnTo>
                  <a:pt x="3804486" y="86073"/>
                </a:lnTo>
                <a:lnTo>
                  <a:pt x="3735712" y="58786"/>
                </a:lnTo>
                <a:lnTo>
                  <a:pt x="3691502" y="46424"/>
                </a:lnTo>
                <a:lnTo>
                  <a:pt x="3641785" y="35148"/>
                </a:lnTo>
                <a:lnTo>
                  <a:pt x="3587340" y="25131"/>
                </a:lnTo>
                <a:lnTo>
                  <a:pt x="3528949" y="16546"/>
                </a:lnTo>
                <a:lnTo>
                  <a:pt x="3467390" y="9567"/>
                </a:lnTo>
                <a:lnTo>
                  <a:pt x="3403446" y="4367"/>
                </a:lnTo>
                <a:lnTo>
                  <a:pt x="3337895" y="1120"/>
                </a:lnTo>
                <a:lnTo>
                  <a:pt x="3271519" y="0"/>
                </a:lnTo>
                <a:lnTo>
                  <a:pt x="2840990" y="0"/>
                </a:lnTo>
                <a:lnTo>
                  <a:pt x="2410460" y="0"/>
                </a:lnTo>
                <a:lnTo>
                  <a:pt x="1824989" y="0"/>
                </a:lnTo>
                <a:lnTo>
                  <a:pt x="1394460" y="0"/>
                </a:lnTo>
                <a:lnTo>
                  <a:pt x="96393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56360" y="99059"/>
            <a:ext cx="720217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380" y="1718309"/>
            <a:ext cx="8575039" cy="251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.pons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5710" y="241300"/>
            <a:ext cx="760095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100"/>
              </a:lnSpc>
              <a:spcBef>
                <a:spcPts val="100"/>
              </a:spcBef>
            </a:pPr>
            <a:r>
              <a:rPr sz="4400" spc="-5" dirty="0">
                <a:latin typeface="Arial"/>
                <a:cs typeface="Arial"/>
              </a:rPr>
              <a:t>Spanisch ab Klasse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6</a:t>
            </a:r>
            <a:endParaRPr sz="4400">
              <a:latin typeface="Arial"/>
              <a:cs typeface="Arial"/>
            </a:endParaRPr>
          </a:p>
          <a:p>
            <a:pPr algn="ctr">
              <a:lnSpc>
                <a:spcPts val="5100"/>
              </a:lnSpc>
              <a:tabLst>
                <a:tab pos="776605" algn="l"/>
                <a:tab pos="2980055" algn="l"/>
              </a:tabLst>
            </a:pPr>
            <a:r>
              <a:rPr sz="4400" spc="-5" dirty="0">
                <a:latin typeface="Arial"/>
                <a:cs typeface="Arial"/>
              </a:rPr>
              <a:t>an	der HLS	(2.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spc="-5" dirty="0">
                <a:latin typeface="Arial"/>
                <a:cs typeface="Arial"/>
              </a:rPr>
              <a:t>Fremdsprache)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4250" y="3384550"/>
            <a:ext cx="5737859" cy="1799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270" y="1380489"/>
            <a:ext cx="2781300" cy="2551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5279" y="5090159"/>
            <a:ext cx="3939539" cy="1596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6830" y="1594321"/>
            <a:ext cx="2956520" cy="645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2217" y="2240279"/>
            <a:ext cx="3087092" cy="8953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6359" y="3135629"/>
            <a:ext cx="2984499" cy="657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6359" y="1583689"/>
            <a:ext cx="3284220" cy="2208530"/>
          </a:xfrm>
          <a:custGeom>
            <a:avLst/>
            <a:gdLst/>
            <a:ahLst/>
            <a:cxnLst/>
            <a:rect l="l" t="t" r="r" b="b"/>
            <a:pathLst>
              <a:path w="3284220" h="2208529">
                <a:moveTo>
                  <a:pt x="591819" y="1507489"/>
                </a:moveTo>
                <a:lnTo>
                  <a:pt x="541019" y="1473200"/>
                </a:lnTo>
                <a:lnTo>
                  <a:pt x="494030" y="1437639"/>
                </a:lnTo>
                <a:lnTo>
                  <a:pt x="449580" y="1400810"/>
                </a:lnTo>
                <a:lnTo>
                  <a:pt x="407669" y="1362710"/>
                </a:lnTo>
                <a:lnTo>
                  <a:pt x="369569" y="1324610"/>
                </a:lnTo>
                <a:lnTo>
                  <a:pt x="335280" y="1283970"/>
                </a:lnTo>
                <a:lnTo>
                  <a:pt x="304799" y="1243330"/>
                </a:lnTo>
                <a:lnTo>
                  <a:pt x="276860" y="1201420"/>
                </a:lnTo>
                <a:lnTo>
                  <a:pt x="252730" y="1158239"/>
                </a:lnTo>
                <a:lnTo>
                  <a:pt x="232410" y="1115060"/>
                </a:lnTo>
                <a:lnTo>
                  <a:pt x="215899" y="1071880"/>
                </a:lnTo>
                <a:lnTo>
                  <a:pt x="203199" y="1027430"/>
                </a:lnTo>
                <a:lnTo>
                  <a:pt x="194310" y="982980"/>
                </a:lnTo>
                <a:lnTo>
                  <a:pt x="189230" y="937260"/>
                </a:lnTo>
                <a:lnTo>
                  <a:pt x="187960" y="892810"/>
                </a:lnTo>
                <a:lnTo>
                  <a:pt x="190499" y="848360"/>
                </a:lnTo>
                <a:lnTo>
                  <a:pt x="196849" y="802639"/>
                </a:lnTo>
                <a:lnTo>
                  <a:pt x="207010" y="758189"/>
                </a:lnTo>
                <a:lnTo>
                  <a:pt x="220980" y="715010"/>
                </a:lnTo>
                <a:lnTo>
                  <a:pt x="238760" y="670560"/>
                </a:lnTo>
                <a:lnTo>
                  <a:pt x="260349" y="627380"/>
                </a:lnTo>
                <a:lnTo>
                  <a:pt x="285749" y="585470"/>
                </a:lnTo>
                <a:lnTo>
                  <a:pt x="314960" y="543560"/>
                </a:lnTo>
                <a:lnTo>
                  <a:pt x="346710" y="502920"/>
                </a:lnTo>
                <a:lnTo>
                  <a:pt x="382269" y="463550"/>
                </a:lnTo>
                <a:lnTo>
                  <a:pt x="421639" y="424180"/>
                </a:lnTo>
                <a:lnTo>
                  <a:pt x="463549" y="387350"/>
                </a:lnTo>
                <a:lnTo>
                  <a:pt x="509269" y="350520"/>
                </a:lnTo>
                <a:lnTo>
                  <a:pt x="558799" y="316230"/>
                </a:lnTo>
                <a:lnTo>
                  <a:pt x="609599" y="281939"/>
                </a:lnTo>
                <a:lnTo>
                  <a:pt x="664210" y="251460"/>
                </a:lnTo>
                <a:lnTo>
                  <a:pt x="721360" y="220980"/>
                </a:lnTo>
                <a:lnTo>
                  <a:pt x="781049" y="191770"/>
                </a:lnTo>
                <a:lnTo>
                  <a:pt x="843280" y="165100"/>
                </a:lnTo>
                <a:lnTo>
                  <a:pt x="906780" y="139700"/>
                </a:lnTo>
                <a:lnTo>
                  <a:pt x="972819" y="116839"/>
                </a:lnTo>
                <a:lnTo>
                  <a:pt x="1041399" y="96520"/>
                </a:lnTo>
                <a:lnTo>
                  <a:pt x="1111249" y="77470"/>
                </a:lnTo>
                <a:lnTo>
                  <a:pt x="1182369" y="59689"/>
                </a:lnTo>
                <a:lnTo>
                  <a:pt x="1254760" y="44450"/>
                </a:lnTo>
                <a:lnTo>
                  <a:pt x="1329689" y="31750"/>
                </a:lnTo>
                <a:lnTo>
                  <a:pt x="1404619" y="21589"/>
                </a:lnTo>
                <a:lnTo>
                  <a:pt x="1479549" y="12700"/>
                </a:lnTo>
                <a:lnTo>
                  <a:pt x="1555749" y="6350"/>
                </a:lnTo>
                <a:lnTo>
                  <a:pt x="1633219" y="2539"/>
                </a:lnTo>
                <a:lnTo>
                  <a:pt x="1710689" y="0"/>
                </a:lnTo>
                <a:lnTo>
                  <a:pt x="1786889" y="1270"/>
                </a:lnTo>
                <a:lnTo>
                  <a:pt x="1864360" y="3810"/>
                </a:lnTo>
                <a:lnTo>
                  <a:pt x="1941830" y="7620"/>
                </a:lnTo>
                <a:lnTo>
                  <a:pt x="2018030" y="15239"/>
                </a:lnTo>
                <a:lnTo>
                  <a:pt x="2092960" y="25400"/>
                </a:lnTo>
                <a:lnTo>
                  <a:pt x="2167890" y="35560"/>
                </a:lnTo>
                <a:lnTo>
                  <a:pt x="2241549" y="49530"/>
                </a:lnTo>
                <a:lnTo>
                  <a:pt x="2313940" y="66039"/>
                </a:lnTo>
                <a:lnTo>
                  <a:pt x="2383790" y="82550"/>
                </a:lnTo>
                <a:lnTo>
                  <a:pt x="2453640" y="102870"/>
                </a:lnTo>
                <a:lnTo>
                  <a:pt x="2520949" y="124460"/>
                </a:lnTo>
                <a:lnTo>
                  <a:pt x="2586990" y="148589"/>
                </a:lnTo>
                <a:lnTo>
                  <a:pt x="2650490" y="173989"/>
                </a:lnTo>
                <a:lnTo>
                  <a:pt x="2711449" y="201930"/>
                </a:lnTo>
                <a:lnTo>
                  <a:pt x="2769869" y="231139"/>
                </a:lnTo>
                <a:lnTo>
                  <a:pt x="2825749" y="261620"/>
                </a:lnTo>
                <a:lnTo>
                  <a:pt x="2879090" y="293370"/>
                </a:lnTo>
                <a:lnTo>
                  <a:pt x="2929890" y="327660"/>
                </a:lnTo>
                <a:lnTo>
                  <a:pt x="2978149" y="363220"/>
                </a:lnTo>
                <a:lnTo>
                  <a:pt x="3021330" y="400050"/>
                </a:lnTo>
                <a:lnTo>
                  <a:pt x="3063240" y="438150"/>
                </a:lnTo>
                <a:lnTo>
                  <a:pt x="3101340" y="476250"/>
                </a:lnTo>
                <a:lnTo>
                  <a:pt x="3135630" y="516889"/>
                </a:lnTo>
                <a:lnTo>
                  <a:pt x="3167380" y="557530"/>
                </a:lnTo>
                <a:lnTo>
                  <a:pt x="3195319" y="599439"/>
                </a:lnTo>
                <a:lnTo>
                  <a:pt x="3219449" y="642620"/>
                </a:lnTo>
                <a:lnTo>
                  <a:pt x="3238499" y="685800"/>
                </a:lnTo>
                <a:lnTo>
                  <a:pt x="3255010" y="730250"/>
                </a:lnTo>
                <a:lnTo>
                  <a:pt x="3267710" y="773430"/>
                </a:lnTo>
                <a:lnTo>
                  <a:pt x="3276599" y="817880"/>
                </a:lnTo>
                <a:lnTo>
                  <a:pt x="3281680" y="863600"/>
                </a:lnTo>
                <a:lnTo>
                  <a:pt x="3284219" y="908050"/>
                </a:lnTo>
                <a:lnTo>
                  <a:pt x="3281680" y="952500"/>
                </a:lnTo>
                <a:lnTo>
                  <a:pt x="3274060" y="996950"/>
                </a:lnTo>
                <a:lnTo>
                  <a:pt x="3263899" y="1042670"/>
                </a:lnTo>
                <a:lnTo>
                  <a:pt x="3249930" y="1085850"/>
                </a:lnTo>
                <a:lnTo>
                  <a:pt x="3232149" y="1130300"/>
                </a:lnTo>
                <a:lnTo>
                  <a:pt x="3210560" y="1172210"/>
                </a:lnTo>
                <a:lnTo>
                  <a:pt x="3185160" y="1215389"/>
                </a:lnTo>
                <a:lnTo>
                  <a:pt x="3157219" y="1257300"/>
                </a:lnTo>
                <a:lnTo>
                  <a:pt x="3124199" y="1297939"/>
                </a:lnTo>
                <a:lnTo>
                  <a:pt x="3088640" y="1337310"/>
                </a:lnTo>
                <a:lnTo>
                  <a:pt x="3049269" y="1376680"/>
                </a:lnTo>
                <a:lnTo>
                  <a:pt x="3007360" y="1413510"/>
                </a:lnTo>
                <a:lnTo>
                  <a:pt x="2961640" y="1450339"/>
                </a:lnTo>
                <a:lnTo>
                  <a:pt x="2913380" y="1484630"/>
                </a:lnTo>
                <a:lnTo>
                  <a:pt x="2861310" y="1517650"/>
                </a:lnTo>
                <a:lnTo>
                  <a:pt x="2806699" y="1550670"/>
                </a:lnTo>
                <a:lnTo>
                  <a:pt x="2749549" y="1579880"/>
                </a:lnTo>
                <a:lnTo>
                  <a:pt x="2689860" y="1609089"/>
                </a:lnTo>
                <a:lnTo>
                  <a:pt x="2628899" y="1635760"/>
                </a:lnTo>
                <a:lnTo>
                  <a:pt x="2564130" y="1661160"/>
                </a:lnTo>
                <a:lnTo>
                  <a:pt x="2498090" y="1684020"/>
                </a:lnTo>
                <a:lnTo>
                  <a:pt x="2429510" y="1704339"/>
                </a:lnTo>
                <a:lnTo>
                  <a:pt x="2359660" y="1723389"/>
                </a:lnTo>
                <a:lnTo>
                  <a:pt x="2288540" y="1741170"/>
                </a:lnTo>
                <a:lnTo>
                  <a:pt x="2216149" y="1756410"/>
                </a:lnTo>
                <a:lnTo>
                  <a:pt x="2142490" y="1769110"/>
                </a:lnTo>
                <a:lnTo>
                  <a:pt x="2066289" y="1779270"/>
                </a:lnTo>
                <a:lnTo>
                  <a:pt x="1991360" y="1788160"/>
                </a:lnTo>
                <a:lnTo>
                  <a:pt x="1915160" y="1794510"/>
                </a:lnTo>
                <a:lnTo>
                  <a:pt x="1837689" y="1798320"/>
                </a:lnTo>
                <a:lnTo>
                  <a:pt x="1760219" y="1800860"/>
                </a:lnTo>
                <a:lnTo>
                  <a:pt x="1684019" y="1799589"/>
                </a:lnTo>
                <a:lnTo>
                  <a:pt x="1606549" y="1797050"/>
                </a:lnTo>
                <a:lnTo>
                  <a:pt x="1530349" y="1791970"/>
                </a:lnTo>
                <a:lnTo>
                  <a:pt x="1454149" y="1785620"/>
                </a:lnTo>
                <a:lnTo>
                  <a:pt x="1377949" y="1775460"/>
                </a:lnTo>
                <a:lnTo>
                  <a:pt x="1303019" y="1765300"/>
                </a:lnTo>
                <a:lnTo>
                  <a:pt x="1229360" y="1751330"/>
                </a:lnTo>
                <a:lnTo>
                  <a:pt x="1156969" y="1734820"/>
                </a:lnTo>
                <a:lnTo>
                  <a:pt x="1087119" y="1717039"/>
                </a:lnTo>
                <a:lnTo>
                  <a:pt x="1017269" y="1697989"/>
                </a:lnTo>
                <a:lnTo>
                  <a:pt x="0" y="2208530"/>
                </a:lnTo>
                <a:lnTo>
                  <a:pt x="591819" y="150748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00850" y="2161540"/>
            <a:ext cx="2738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¡Hablamos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español!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3280" y="1563369"/>
            <a:ext cx="3116580" cy="861060"/>
          </a:xfrm>
          <a:custGeom>
            <a:avLst/>
            <a:gdLst/>
            <a:ahLst/>
            <a:cxnLst/>
            <a:rect l="l" t="t" r="r" b="b"/>
            <a:pathLst>
              <a:path w="3116579" h="861060">
                <a:moveTo>
                  <a:pt x="2661920" y="0"/>
                </a:moveTo>
                <a:lnTo>
                  <a:pt x="835659" y="0"/>
                </a:lnTo>
                <a:lnTo>
                  <a:pt x="767688" y="1915"/>
                </a:lnTo>
                <a:lnTo>
                  <a:pt x="701080" y="7396"/>
                </a:lnTo>
                <a:lnTo>
                  <a:pt x="637200" y="16047"/>
                </a:lnTo>
                <a:lnTo>
                  <a:pt x="577413" y="27472"/>
                </a:lnTo>
                <a:lnTo>
                  <a:pt x="523081" y="41275"/>
                </a:lnTo>
                <a:lnTo>
                  <a:pt x="475569" y="57058"/>
                </a:lnTo>
                <a:lnTo>
                  <a:pt x="436241" y="74427"/>
                </a:lnTo>
                <a:lnTo>
                  <a:pt x="387592" y="112334"/>
                </a:lnTo>
                <a:lnTo>
                  <a:pt x="381000" y="132079"/>
                </a:lnTo>
                <a:lnTo>
                  <a:pt x="381000" y="463550"/>
                </a:lnTo>
                <a:lnTo>
                  <a:pt x="0" y="861059"/>
                </a:lnTo>
                <a:lnTo>
                  <a:pt x="381000" y="660400"/>
                </a:lnTo>
                <a:lnTo>
                  <a:pt x="3116580" y="660400"/>
                </a:lnTo>
                <a:lnTo>
                  <a:pt x="3116580" y="132079"/>
                </a:lnTo>
                <a:lnTo>
                  <a:pt x="3091119" y="92984"/>
                </a:lnTo>
                <a:lnTo>
                  <a:pt x="3022010" y="57058"/>
                </a:lnTo>
                <a:lnTo>
                  <a:pt x="2974498" y="41275"/>
                </a:lnTo>
                <a:lnTo>
                  <a:pt x="2920166" y="27472"/>
                </a:lnTo>
                <a:lnTo>
                  <a:pt x="2860379" y="16047"/>
                </a:lnTo>
                <a:lnTo>
                  <a:pt x="2796499" y="7396"/>
                </a:lnTo>
                <a:lnTo>
                  <a:pt x="2729891" y="1915"/>
                </a:lnTo>
                <a:lnTo>
                  <a:pt x="2661920" y="0"/>
                </a:lnTo>
                <a:close/>
              </a:path>
              <a:path w="3116579" h="861060">
                <a:moveTo>
                  <a:pt x="3116580" y="660400"/>
                </a:moveTo>
                <a:lnTo>
                  <a:pt x="381000" y="660400"/>
                </a:lnTo>
                <a:lnTo>
                  <a:pt x="387592" y="680145"/>
                </a:lnTo>
                <a:lnTo>
                  <a:pt x="436241" y="718052"/>
                </a:lnTo>
                <a:lnTo>
                  <a:pt x="475569" y="735421"/>
                </a:lnTo>
                <a:lnTo>
                  <a:pt x="523081" y="751204"/>
                </a:lnTo>
                <a:lnTo>
                  <a:pt x="577413" y="765007"/>
                </a:lnTo>
                <a:lnTo>
                  <a:pt x="637200" y="776432"/>
                </a:lnTo>
                <a:lnTo>
                  <a:pt x="701080" y="785083"/>
                </a:lnTo>
                <a:lnTo>
                  <a:pt x="767688" y="790564"/>
                </a:lnTo>
                <a:lnTo>
                  <a:pt x="835659" y="792479"/>
                </a:lnTo>
                <a:lnTo>
                  <a:pt x="2661920" y="792479"/>
                </a:lnTo>
                <a:lnTo>
                  <a:pt x="2729891" y="790564"/>
                </a:lnTo>
                <a:lnTo>
                  <a:pt x="2796499" y="785083"/>
                </a:lnTo>
                <a:lnTo>
                  <a:pt x="2860379" y="776432"/>
                </a:lnTo>
                <a:lnTo>
                  <a:pt x="2920166" y="765007"/>
                </a:lnTo>
                <a:lnTo>
                  <a:pt x="2974498" y="751204"/>
                </a:lnTo>
                <a:lnTo>
                  <a:pt x="3022010" y="735421"/>
                </a:lnTo>
                <a:lnTo>
                  <a:pt x="3061338" y="718052"/>
                </a:lnTo>
                <a:lnTo>
                  <a:pt x="3109987" y="680145"/>
                </a:lnTo>
                <a:lnTo>
                  <a:pt x="3116580" y="6604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3280" y="1563369"/>
            <a:ext cx="3116580" cy="861060"/>
          </a:xfrm>
          <a:custGeom>
            <a:avLst/>
            <a:gdLst/>
            <a:ahLst/>
            <a:cxnLst/>
            <a:rect l="l" t="t" r="r" b="b"/>
            <a:pathLst>
              <a:path w="3116579" h="861060">
                <a:moveTo>
                  <a:pt x="835659" y="0"/>
                </a:moveTo>
                <a:lnTo>
                  <a:pt x="767688" y="1915"/>
                </a:lnTo>
                <a:lnTo>
                  <a:pt x="701080" y="7396"/>
                </a:lnTo>
                <a:lnTo>
                  <a:pt x="637200" y="16047"/>
                </a:lnTo>
                <a:lnTo>
                  <a:pt x="577413" y="27472"/>
                </a:lnTo>
                <a:lnTo>
                  <a:pt x="523081" y="41275"/>
                </a:lnTo>
                <a:lnTo>
                  <a:pt x="475569" y="57058"/>
                </a:lnTo>
                <a:lnTo>
                  <a:pt x="436241" y="74427"/>
                </a:lnTo>
                <a:lnTo>
                  <a:pt x="387592" y="112334"/>
                </a:lnTo>
                <a:lnTo>
                  <a:pt x="381000" y="132079"/>
                </a:lnTo>
                <a:lnTo>
                  <a:pt x="381000" y="229869"/>
                </a:lnTo>
                <a:lnTo>
                  <a:pt x="381000" y="328929"/>
                </a:lnTo>
                <a:lnTo>
                  <a:pt x="381000" y="463550"/>
                </a:lnTo>
                <a:lnTo>
                  <a:pt x="0" y="861059"/>
                </a:lnTo>
                <a:lnTo>
                  <a:pt x="381000" y="660400"/>
                </a:lnTo>
                <a:lnTo>
                  <a:pt x="406460" y="699495"/>
                </a:lnTo>
                <a:lnTo>
                  <a:pt x="475569" y="735421"/>
                </a:lnTo>
                <a:lnTo>
                  <a:pt x="523081" y="751204"/>
                </a:lnTo>
                <a:lnTo>
                  <a:pt x="577413" y="765007"/>
                </a:lnTo>
                <a:lnTo>
                  <a:pt x="637200" y="776432"/>
                </a:lnTo>
                <a:lnTo>
                  <a:pt x="701080" y="785083"/>
                </a:lnTo>
                <a:lnTo>
                  <a:pt x="767688" y="790564"/>
                </a:lnTo>
                <a:lnTo>
                  <a:pt x="835659" y="792479"/>
                </a:lnTo>
                <a:lnTo>
                  <a:pt x="1176020" y="792479"/>
                </a:lnTo>
                <a:lnTo>
                  <a:pt x="1516380" y="792479"/>
                </a:lnTo>
                <a:lnTo>
                  <a:pt x="1979930" y="792479"/>
                </a:lnTo>
                <a:lnTo>
                  <a:pt x="2321560" y="792479"/>
                </a:lnTo>
                <a:lnTo>
                  <a:pt x="2661920" y="792479"/>
                </a:lnTo>
                <a:lnTo>
                  <a:pt x="2729891" y="790564"/>
                </a:lnTo>
                <a:lnTo>
                  <a:pt x="2796499" y="785083"/>
                </a:lnTo>
                <a:lnTo>
                  <a:pt x="2860379" y="776432"/>
                </a:lnTo>
                <a:lnTo>
                  <a:pt x="2920166" y="765007"/>
                </a:lnTo>
                <a:lnTo>
                  <a:pt x="2974498" y="751204"/>
                </a:lnTo>
                <a:lnTo>
                  <a:pt x="3022010" y="735421"/>
                </a:lnTo>
                <a:lnTo>
                  <a:pt x="3061338" y="718052"/>
                </a:lnTo>
                <a:lnTo>
                  <a:pt x="3109987" y="680145"/>
                </a:lnTo>
                <a:lnTo>
                  <a:pt x="3116580" y="660400"/>
                </a:lnTo>
                <a:lnTo>
                  <a:pt x="3116580" y="562609"/>
                </a:lnTo>
                <a:lnTo>
                  <a:pt x="3116580" y="463550"/>
                </a:lnTo>
                <a:lnTo>
                  <a:pt x="3116580" y="328929"/>
                </a:lnTo>
                <a:lnTo>
                  <a:pt x="3116580" y="229869"/>
                </a:lnTo>
                <a:lnTo>
                  <a:pt x="3116580" y="132079"/>
                </a:lnTo>
                <a:lnTo>
                  <a:pt x="3109987" y="112334"/>
                </a:lnTo>
                <a:lnTo>
                  <a:pt x="3061338" y="74427"/>
                </a:lnTo>
                <a:lnTo>
                  <a:pt x="3022010" y="57058"/>
                </a:lnTo>
                <a:lnTo>
                  <a:pt x="2974498" y="41275"/>
                </a:lnTo>
                <a:lnTo>
                  <a:pt x="2920166" y="27472"/>
                </a:lnTo>
                <a:lnTo>
                  <a:pt x="2860379" y="16047"/>
                </a:lnTo>
                <a:lnTo>
                  <a:pt x="2796499" y="7396"/>
                </a:lnTo>
                <a:lnTo>
                  <a:pt x="2729891" y="1915"/>
                </a:lnTo>
                <a:lnTo>
                  <a:pt x="2661920" y="0"/>
                </a:lnTo>
                <a:lnTo>
                  <a:pt x="2321560" y="0"/>
                </a:lnTo>
                <a:lnTo>
                  <a:pt x="1979930" y="0"/>
                </a:lnTo>
                <a:lnTo>
                  <a:pt x="1516380" y="0"/>
                </a:lnTo>
                <a:lnTo>
                  <a:pt x="1176020" y="0"/>
                </a:lnTo>
                <a:lnTo>
                  <a:pt x="8356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56460" y="1729740"/>
            <a:ext cx="8705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H</a:t>
            </a:r>
            <a:r>
              <a:rPr sz="2600" spc="1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o!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23459" y="1656079"/>
            <a:ext cx="4564380" cy="1008380"/>
          </a:xfrm>
          <a:custGeom>
            <a:avLst/>
            <a:gdLst/>
            <a:ahLst/>
            <a:cxnLst/>
            <a:rect l="l" t="t" r="r" b="b"/>
            <a:pathLst>
              <a:path w="4564380" h="1008380">
                <a:moveTo>
                  <a:pt x="3002280" y="0"/>
                </a:moveTo>
                <a:lnTo>
                  <a:pt x="599439" y="0"/>
                </a:lnTo>
                <a:lnTo>
                  <a:pt x="535323" y="1252"/>
                </a:lnTo>
                <a:lnTo>
                  <a:pt x="471862" y="4887"/>
                </a:lnTo>
                <a:lnTo>
                  <a:pt x="409711" y="10721"/>
                </a:lnTo>
                <a:lnTo>
                  <a:pt x="349527" y="18572"/>
                </a:lnTo>
                <a:lnTo>
                  <a:pt x="291964" y="28255"/>
                </a:lnTo>
                <a:lnTo>
                  <a:pt x="237678" y="39588"/>
                </a:lnTo>
                <a:lnTo>
                  <a:pt x="187324" y="52387"/>
                </a:lnTo>
                <a:lnTo>
                  <a:pt x="141558" y="66469"/>
                </a:lnTo>
                <a:lnTo>
                  <a:pt x="101035" y="81651"/>
                </a:lnTo>
                <a:lnTo>
                  <a:pt x="66410" y="97749"/>
                </a:lnTo>
                <a:lnTo>
                  <a:pt x="17476" y="131961"/>
                </a:lnTo>
                <a:lnTo>
                  <a:pt x="0" y="167640"/>
                </a:lnTo>
                <a:lnTo>
                  <a:pt x="0" y="840740"/>
                </a:lnTo>
                <a:lnTo>
                  <a:pt x="17476" y="876418"/>
                </a:lnTo>
                <a:lnTo>
                  <a:pt x="66410" y="910630"/>
                </a:lnTo>
                <a:lnTo>
                  <a:pt x="101035" y="926728"/>
                </a:lnTo>
                <a:lnTo>
                  <a:pt x="141558" y="941910"/>
                </a:lnTo>
                <a:lnTo>
                  <a:pt x="187325" y="955992"/>
                </a:lnTo>
                <a:lnTo>
                  <a:pt x="237678" y="968791"/>
                </a:lnTo>
                <a:lnTo>
                  <a:pt x="291964" y="980124"/>
                </a:lnTo>
                <a:lnTo>
                  <a:pt x="349527" y="989807"/>
                </a:lnTo>
                <a:lnTo>
                  <a:pt x="409711" y="997658"/>
                </a:lnTo>
                <a:lnTo>
                  <a:pt x="471862" y="1003492"/>
                </a:lnTo>
                <a:lnTo>
                  <a:pt x="535323" y="1007127"/>
                </a:lnTo>
                <a:lnTo>
                  <a:pt x="599439" y="1008380"/>
                </a:lnTo>
                <a:lnTo>
                  <a:pt x="3002280" y="1008380"/>
                </a:lnTo>
                <a:lnTo>
                  <a:pt x="3066377" y="1007127"/>
                </a:lnTo>
                <a:lnTo>
                  <a:pt x="3129787" y="1003492"/>
                </a:lnTo>
                <a:lnTo>
                  <a:pt x="3191858" y="997658"/>
                </a:lnTo>
                <a:lnTo>
                  <a:pt x="3251940" y="989807"/>
                </a:lnTo>
                <a:lnTo>
                  <a:pt x="3309384" y="980124"/>
                </a:lnTo>
                <a:lnTo>
                  <a:pt x="3363541" y="968791"/>
                </a:lnTo>
                <a:lnTo>
                  <a:pt x="3413760" y="955992"/>
                </a:lnTo>
                <a:lnTo>
                  <a:pt x="3459391" y="941910"/>
                </a:lnTo>
                <a:lnTo>
                  <a:pt x="3499784" y="926728"/>
                </a:lnTo>
                <a:lnTo>
                  <a:pt x="3562261" y="893799"/>
                </a:lnTo>
                <a:lnTo>
                  <a:pt x="3595990" y="858670"/>
                </a:lnTo>
                <a:lnTo>
                  <a:pt x="3600449" y="840740"/>
                </a:lnTo>
                <a:lnTo>
                  <a:pt x="4564380" y="765810"/>
                </a:lnTo>
                <a:lnTo>
                  <a:pt x="3600449" y="589280"/>
                </a:lnTo>
                <a:lnTo>
                  <a:pt x="3600449" y="167640"/>
                </a:lnTo>
                <a:lnTo>
                  <a:pt x="3595990" y="149709"/>
                </a:lnTo>
                <a:lnTo>
                  <a:pt x="3562261" y="114580"/>
                </a:lnTo>
                <a:lnTo>
                  <a:pt x="3499784" y="81651"/>
                </a:lnTo>
                <a:lnTo>
                  <a:pt x="3459391" y="66469"/>
                </a:lnTo>
                <a:lnTo>
                  <a:pt x="3413760" y="52387"/>
                </a:lnTo>
                <a:lnTo>
                  <a:pt x="3363541" y="39588"/>
                </a:lnTo>
                <a:lnTo>
                  <a:pt x="3309384" y="28255"/>
                </a:lnTo>
                <a:lnTo>
                  <a:pt x="3251940" y="18572"/>
                </a:lnTo>
                <a:lnTo>
                  <a:pt x="3191858" y="10721"/>
                </a:lnTo>
                <a:lnTo>
                  <a:pt x="3129787" y="4887"/>
                </a:lnTo>
                <a:lnTo>
                  <a:pt x="3066377" y="1252"/>
                </a:lnTo>
                <a:lnTo>
                  <a:pt x="300228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23459" y="1656079"/>
            <a:ext cx="4564380" cy="1008380"/>
          </a:xfrm>
          <a:custGeom>
            <a:avLst/>
            <a:gdLst/>
            <a:ahLst/>
            <a:cxnLst/>
            <a:rect l="l" t="t" r="r" b="b"/>
            <a:pathLst>
              <a:path w="4564380" h="1008380">
                <a:moveTo>
                  <a:pt x="599439" y="0"/>
                </a:moveTo>
                <a:lnTo>
                  <a:pt x="535323" y="1252"/>
                </a:lnTo>
                <a:lnTo>
                  <a:pt x="471862" y="4887"/>
                </a:lnTo>
                <a:lnTo>
                  <a:pt x="409711" y="10721"/>
                </a:lnTo>
                <a:lnTo>
                  <a:pt x="349527" y="18572"/>
                </a:lnTo>
                <a:lnTo>
                  <a:pt x="291964" y="28255"/>
                </a:lnTo>
                <a:lnTo>
                  <a:pt x="237678" y="39588"/>
                </a:lnTo>
                <a:lnTo>
                  <a:pt x="187324" y="52387"/>
                </a:lnTo>
                <a:lnTo>
                  <a:pt x="141558" y="66469"/>
                </a:lnTo>
                <a:lnTo>
                  <a:pt x="101035" y="81651"/>
                </a:lnTo>
                <a:lnTo>
                  <a:pt x="66410" y="97749"/>
                </a:lnTo>
                <a:lnTo>
                  <a:pt x="17476" y="131961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4478" y="858670"/>
                </a:lnTo>
                <a:lnTo>
                  <a:pt x="38338" y="893799"/>
                </a:lnTo>
                <a:lnTo>
                  <a:pt x="101035" y="926728"/>
                </a:lnTo>
                <a:lnTo>
                  <a:pt x="141558" y="941910"/>
                </a:lnTo>
                <a:lnTo>
                  <a:pt x="187325" y="955992"/>
                </a:lnTo>
                <a:lnTo>
                  <a:pt x="237678" y="968791"/>
                </a:lnTo>
                <a:lnTo>
                  <a:pt x="291964" y="980124"/>
                </a:lnTo>
                <a:lnTo>
                  <a:pt x="349527" y="989807"/>
                </a:lnTo>
                <a:lnTo>
                  <a:pt x="409711" y="997658"/>
                </a:lnTo>
                <a:lnTo>
                  <a:pt x="471862" y="1003492"/>
                </a:lnTo>
                <a:lnTo>
                  <a:pt x="535323" y="1007127"/>
                </a:lnTo>
                <a:lnTo>
                  <a:pt x="599439" y="1008380"/>
                </a:lnTo>
                <a:lnTo>
                  <a:pt x="1046479" y="1008380"/>
                </a:lnTo>
                <a:lnTo>
                  <a:pt x="1496060" y="1008380"/>
                </a:lnTo>
                <a:lnTo>
                  <a:pt x="2105660" y="1008380"/>
                </a:lnTo>
                <a:lnTo>
                  <a:pt x="2553969" y="1008380"/>
                </a:lnTo>
                <a:lnTo>
                  <a:pt x="3002280" y="1008380"/>
                </a:lnTo>
                <a:lnTo>
                  <a:pt x="3066377" y="1007127"/>
                </a:lnTo>
                <a:lnTo>
                  <a:pt x="3129787" y="1003492"/>
                </a:lnTo>
                <a:lnTo>
                  <a:pt x="3191858" y="997658"/>
                </a:lnTo>
                <a:lnTo>
                  <a:pt x="3251940" y="989807"/>
                </a:lnTo>
                <a:lnTo>
                  <a:pt x="3309384" y="980124"/>
                </a:lnTo>
                <a:lnTo>
                  <a:pt x="3363541" y="968791"/>
                </a:lnTo>
                <a:lnTo>
                  <a:pt x="3413760" y="955992"/>
                </a:lnTo>
                <a:lnTo>
                  <a:pt x="3459391" y="941910"/>
                </a:lnTo>
                <a:lnTo>
                  <a:pt x="3499784" y="926728"/>
                </a:lnTo>
                <a:lnTo>
                  <a:pt x="3562261" y="893799"/>
                </a:lnTo>
                <a:lnTo>
                  <a:pt x="3595990" y="858670"/>
                </a:lnTo>
                <a:lnTo>
                  <a:pt x="3600449" y="840740"/>
                </a:lnTo>
                <a:lnTo>
                  <a:pt x="4564380" y="765810"/>
                </a:lnTo>
                <a:lnTo>
                  <a:pt x="3600449" y="589280"/>
                </a:lnTo>
                <a:lnTo>
                  <a:pt x="3600449" y="419100"/>
                </a:lnTo>
                <a:lnTo>
                  <a:pt x="3600449" y="293370"/>
                </a:lnTo>
                <a:lnTo>
                  <a:pt x="3600449" y="167640"/>
                </a:lnTo>
                <a:lnTo>
                  <a:pt x="3595990" y="149709"/>
                </a:lnTo>
                <a:lnTo>
                  <a:pt x="3562261" y="114580"/>
                </a:lnTo>
                <a:lnTo>
                  <a:pt x="3499784" y="81651"/>
                </a:lnTo>
                <a:lnTo>
                  <a:pt x="3459391" y="66469"/>
                </a:lnTo>
                <a:lnTo>
                  <a:pt x="3413760" y="52387"/>
                </a:lnTo>
                <a:lnTo>
                  <a:pt x="3363541" y="39588"/>
                </a:lnTo>
                <a:lnTo>
                  <a:pt x="3309384" y="28255"/>
                </a:lnTo>
                <a:lnTo>
                  <a:pt x="3251940" y="18572"/>
                </a:lnTo>
                <a:lnTo>
                  <a:pt x="3191858" y="10721"/>
                </a:lnTo>
                <a:lnTo>
                  <a:pt x="3129787" y="4887"/>
                </a:lnTo>
                <a:lnTo>
                  <a:pt x="3066377" y="1252"/>
                </a:lnTo>
                <a:lnTo>
                  <a:pt x="3002280" y="0"/>
                </a:lnTo>
                <a:lnTo>
                  <a:pt x="2553969" y="0"/>
                </a:lnTo>
                <a:lnTo>
                  <a:pt x="2105660" y="0"/>
                </a:lnTo>
                <a:lnTo>
                  <a:pt x="1496060" y="0"/>
                </a:lnTo>
                <a:lnTo>
                  <a:pt x="1046479" y="0"/>
                </a:lnTo>
                <a:lnTo>
                  <a:pt x="59943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90540" y="1744979"/>
            <a:ext cx="2065655" cy="79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3015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Guten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70" dirty="0">
                <a:latin typeface="Arial"/>
                <a:cs typeface="Arial"/>
              </a:rPr>
              <a:t>Tag!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3015"/>
              </a:lnSpc>
            </a:pPr>
            <a:r>
              <a:rPr sz="2600" spc="-5" dirty="0">
                <a:latin typeface="Arial"/>
                <a:cs typeface="Arial"/>
              </a:rPr>
              <a:t>Wie heißt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du?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909" y="3743959"/>
            <a:ext cx="3609340" cy="792480"/>
          </a:xfrm>
          <a:custGeom>
            <a:avLst/>
            <a:gdLst/>
            <a:ahLst/>
            <a:cxnLst/>
            <a:rect l="l" t="t" r="r" b="b"/>
            <a:pathLst>
              <a:path w="3609340" h="792479">
                <a:moveTo>
                  <a:pt x="3130550" y="0"/>
                </a:moveTo>
                <a:lnTo>
                  <a:pt x="1207770" y="0"/>
                </a:lnTo>
                <a:lnTo>
                  <a:pt x="1142517" y="1586"/>
                </a:lnTo>
                <a:lnTo>
                  <a:pt x="1078397" y="6144"/>
                </a:lnTo>
                <a:lnTo>
                  <a:pt x="1016482" y="13370"/>
                </a:lnTo>
                <a:lnTo>
                  <a:pt x="957842" y="22961"/>
                </a:lnTo>
                <a:lnTo>
                  <a:pt x="903547" y="34612"/>
                </a:lnTo>
                <a:lnTo>
                  <a:pt x="854668" y="48021"/>
                </a:lnTo>
                <a:lnTo>
                  <a:pt x="812275" y="62884"/>
                </a:lnTo>
                <a:lnTo>
                  <a:pt x="777439" y="78898"/>
                </a:lnTo>
                <a:lnTo>
                  <a:pt x="734721" y="113164"/>
                </a:lnTo>
                <a:lnTo>
                  <a:pt x="728980" y="130810"/>
                </a:lnTo>
                <a:lnTo>
                  <a:pt x="728980" y="463550"/>
                </a:lnTo>
                <a:lnTo>
                  <a:pt x="0" y="534669"/>
                </a:lnTo>
                <a:lnTo>
                  <a:pt x="728980" y="660400"/>
                </a:lnTo>
                <a:lnTo>
                  <a:pt x="734721" y="678361"/>
                </a:lnTo>
                <a:lnTo>
                  <a:pt x="751231" y="696024"/>
                </a:lnTo>
                <a:lnTo>
                  <a:pt x="812275" y="729268"/>
                </a:lnTo>
                <a:lnTo>
                  <a:pt x="854668" y="744252"/>
                </a:lnTo>
                <a:lnTo>
                  <a:pt x="903547" y="757748"/>
                </a:lnTo>
                <a:lnTo>
                  <a:pt x="957842" y="769457"/>
                </a:lnTo>
                <a:lnTo>
                  <a:pt x="1016482" y="779083"/>
                </a:lnTo>
                <a:lnTo>
                  <a:pt x="1078397" y="786327"/>
                </a:lnTo>
                <a:lnTo>
                  <a:pt x="1142517" y="790892"/>
                </a:lnTo>
                <a:lnTo>
                  <a:pt x="1207770" y="792479"/>
                </a:lnTo>
                <a:lnTo>
                  <a:pt x="3130550" y="792479"/>
                </a:lnTo>
                <a:lnTo>
                  <a:pt x="3195802" y="790892"/>
                </a:lnTo>
                <a:lnTo>
                  <a:pt x="3259922" y="786327"/>
                </a:lnTo>
                <a:lnTo>
                  <a:pt x="3321837" y="779083"/>
                </a:lnTo>
                <a:lnTo>
                  <a:pt x="3380477" y="769457"/>
                </a:lnTo>
                <a:lnTo>
                  <a:pt x="3434772" y="757748"/>
                </a:lnTo>
                <a:lnTo>
                  <a:pt x="3483651" y="744252"/>
                </a:lnTo>
                <a:lnTo>
                  <a:pt x="3526044" y="729268"/>
                </a:lnTo>
                <a:lnTo>
                  <a:pt x="3560880" y="713093"/>
                </a:lnTo>
                <a:lnTo>
                  <a:pt x="3603598" y="678361"/>
                </a:lnTo>
                <a:lnTo>
                  <a:pt x="3609340" y="660400"/>
                </a:lnTo>
                <a:lnTo>
                  <a:pt x="3609340" y="130810"/>
                </a:lnTo>
                <a:lnTo>
                  <a:pt x="3587088" y="95759"/>
                </a:lnTo>
                <a:lnTo>
                  <a:pt x="3526044" y="62884"/>
                </a:lnTo>
                <a:lnTo>
                  <a:pt x="3483651" y="48021"/>
                </a:lnTo>
                <a:lnTo>
                  <a:pt x="3434772" y="34612"/>
                </a:lnTo>
                <a:lnTo>
                  <a:pt x="3380477" y="22961"/>
                </a:lnTo>
                <a:lnTo>
                  <a:pt x="3321837" y="13370"/>
                </a:lnTo>
                <a:lnTo>
                  <a:pt x="3259922" y="6144"/>
                </a:lnTo>
                <a:lnTo>
                  <a:pt x="3195802" y="1586"/>
                </a:lnTo>
                <a:lnTo>
                  <a:pt x="313055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2909" y="3743959"/>
            <a:ext cx="3609340" cy="792480"/>
          </a:xfrm>
          <a:custGeom>
            <a:avLst/>
            <a:gdLst/>
            <a:ahLst/>
            <a:cxnLst/>
            <a:rect l="l" t="t" r="r" b="b"/>
            <a:pathLst>
              <a:path w="3609340" h="792479">
                <a:moveTo>
                  <a:pt x="1207770" y="0"/>
                </a:moveTo>
                <a:lnTo>
                  <a:pt x="1142517" y="1586"/>
                </a:lnTo>
                <a:lnTo>
                  <a:pt x="1078397" y="6144"/>
                </a:lnTo>
                <a:lnTo>
                  <a:pt x="1016482" y="13370"/>
                </a:lnTo>
                <a:lnTo>
                  <a:pt x="957842" y="22961"/>
                </a:lnTo>
                <a:lnTo>
                  <a:pt x="903547" y="34612"/>
                </a:lnTo>
                <a:lnTo>
                  <a:pt x="854668" y="48021"/>
                </a:lnTo>
                <a:lnTo>
                  <a:pt x="812275" y="62884"/>
                </a:lnTo>
                <a:lnTo>
                  <a:pt x="777439" y="78898"/>
                </a:lnTo>
                <a:lnTo>
                  <a:pt x="734721" y="113164"/>
                </a:lnTo>
                <a:lnTo>
                  <a:pt x="728980" y="130810"/>
                </a:lnTo>
                <a:lnTo>
                  <a:pt x="728980" y="229869"/>
                </a:lnTo>
                <a:lnTo>
                  <a:pt x="728980" y="328929"/>
                </a:lnTo>
                <a:lnTo>
                  <a:pt x="728980" y="463550"/>
                </a:lnTo>
                <a:lnTo>
                  <a:pt x="0" y="534669"/>
                </a:lnTo>
                <a:lnTo>
                  <a:pt x="728980" y="660400"/>
                </a:lnTo>
                <a:lnTo>
                  <a:pt x="751231" y="696024"/>
                </a:lnTo>
                <a:lnTo>
                  <a:pt x="812275" y="729268"/>
                </a:lnTo>
                <a:lnTo>
                  <a:pt x="854668" y="744252"/>
                </a:lnTo>
                <a:lnTo>
                  <a:pt x="903547" y="757748"/>
                </a:lnTo>
                <a:lnTo>
                  <a:pt x="957842" y="769457"/>
                </a:lnTo>
                <a:lnTo>
                  <a:pt x="1016482" y="779083"/>
                </a:lnTo>
                <a:lnTo>
                  <a:pt x="1078397" y="786327"/>
                </a:lnTo>
                <a:lnTo>
                  <a:pt x="1142517" y="790892"/>
                </a:lnTo>
                <a:lnTo>
                  <a:pt x="1207770" y="792479"/>
                </a:lnTo>
                <a:lnTo>
                  <a:pt x="1565910" y="792479"/>
                </a:lnTo>
                <a:lnTo>
                  <a:pt x="1925320" y="792479"/>
                </a:lnTo>
                <a:lnTo>
                  <a:pt x="2413000" y="792479"/>
                </a:lnTo>
                <a:lnTo>
                  <a:pt x="2771140" y="792479"/>
                </a:lnTo>
                <a:lnTo>
                  <a:pt x="3130550" y="792479"/>
                </a:lnTo>
                <a:lnTo>
                  <a:pt x="3195802" y="790892"/>
                </a:lnTo>
                <a:lnTo>
                  <a:pt x="3259922" y="786327"/>
                </a:lnTo>
                <a:lnTo>
                  <a:pt x="3321837" y="779083"/>
                </a:lnTo>
                <a:lnTo>
                  <a:pt x="3380477" y="769457"/>
                </a:lnTo>
                <a:lnTo>
                  <a:pt x="3434772" y="757748"/>
                </a:lnTo>
                <a:lnTo>
                  <a:pt x="3483651" y="744252"/>
                </a:lnTo>
                <a:lnTo>
                  <a:pt x="3526044" y="729268"/>
                </a:lnTo>
                <a:lnTo>
                  <a:pt x="3560880" y="713093"/>
                </a:lnTo>
                <a:lnTo>
                  <a:pt x="3603598" y="678361"/>
                </a:lnTo>
                <a:lnTo>
                  <a:pt x="3609340" y="660400"/>
                </a:lnTo>
                <a:lnTo>
                  <a:pt x="3609340" y="562609"/>
                </a:lnTo>
                <a:lnTo>
                  <a:pt x="3609340" y="463550"/>
                </a:lnTo>
                <a:lnTo>
                  <a:pt x="3609340" y="328929"/>
                </a:lnTo>
                <a:lnTo>
                  <a:pt x="3609340" y="229869"/>
                </a:lnTo>
                <a:lnTo>
                  <a:pt x="3609340" y="130810"/>
                </a:lnTo>
                <a:lnTo>
                  <a:pt x="3603598" y="113164"/>
                </a:lnTo>
                <a:lnTo>
                  <a:pt x="3560880" y="78898"/>
                </a:lnTo>
                <a:lnTo>
                  <a:pt x="3526044" y="62884"/>
                </a:lnTo>
                <a:lnTo>
                  <a:pt x="3483651" y="48021"/>
                </a:lnTo>
                <a:lnTo>
                  <a:pt x="3434772" y="34612"/>
                </a:lnTo>
                <a:lnTo>
                  <a:pt x="3380477" y="22961"/>
                </a:lnTo>
                <a:lnTo>
                  <a:pt x="3321837" y="13370"/>
                </a:lnTo>
                <a:lnTo>
                  <a:pt x="3259922" y="6144"/>
                </a:lnTo>
                <a:lnTo>
                  <a:pt x="3195802" y="1586"/>
                </a:lnTo>
                <a:lnTo>
                  <a:pt x="3130550" y="0"/>
                </a:lnTo>
                <a:lnTo>
                  <a:pt x="2771140" y="0"/>
                </a:lnTo>
                <a:lnTo>
                  <a:pt x="2413000" y="0"/>
                </a:lnTo>
                <a:lnTo>
                  <a:pt x="1925320" y="0"/>
                </a:lnTo>
                <a:lnTo>
                  <a:pt x="1565910" y="0"/>
                </a:lnTo>
                <a:lnTo>
                  <a:pt x="12077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84300" y="3910329"/>
            <a:ext cx="24130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Wie </a:t>
            </a:r>
            <a:r>
              <a:rPr sz="2600" dirty="0">
                <a:latin typeface="Arial"/>
                <a:cs typeface="Arial"/>
              </a:rPr>
              <a:t>geht es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dir?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0069" y="4679950"/>
            <a:ext cx="3472179" cy="792480"/>
          </a:xfrm>
          <a:custGeom>
            <a:avLst/>
            <a:gdLst/>
            <a:ahLst/>
            <a:cxnLst/>
            <a:rect l="l" t="t" r="r" b="b"/>
            <a:pathLst>
              <a:path w="3472179" h="792479">
                <a:moveTo>
                  <a:pt x="3004820" y="0"/>
                </a:moveTo>
                <a:lnTo>
                  <a:pt x="1130300" y="0"/>
                </a:lnTo>
                <a:lnTo>
                  <a:pt x="1066774" y="1587"/>
                </a:lnTo>
                <a:lnTo>
                  <a:pt x="1004353" y="6152"/>
                </a:lnTo>
                <a:lnTo>
                  <a:pt x="944079" y="13396"/>
                </a:lnTo>
                <a:lnTo>
                  <a:pt x="886994" y="23022"/>
                </a:lnTo>
                <a:lnTo>
                  <a:pt x="834140" y="34731"/>
                </a:lnTo>
                <a:lnTo>
                  <a:pt x="786558" y="48227"/>
                </a:lnTo>
                <a:lnTo>
                  <a:pt x="745291" y="63211"/>
                </a:lnTo>
                <a:lnTo>
                  <a:pt x="685869" y="96455"/>
                </a:lnTo>
                <a:lnTo>
                  <a:pt x="664210" y="132080"/>
                </a:lnTo>
                <a:lnTo>
                  <a:pt x="664210" y="463550"/>
                </a:lnTo>
                <a:lnTo>
                  <a:pt x="0" y="561339"/>
                </a:lnTo>
                <a:lnTo>
                  <a:pt x="664210" y="660400"/>
                </a:lnTo>
                <a:lnTo>
                  <a:pt x="669798" y="678361"/>
                </a:lnTo>
                <a:lnTo>
                  <a:pt x="685869" y="696024"/>
                </a:lnTo>
                <a:lnTo>
                  <a:pt x="745291" y="729268"/>
                </a:lnTo>
                <a:lnTo>
                  <a:pt x="786558" y="744252"/>
                </a:lnTo>
                <a:lnTo>
                  <a:pt x="834140" y="757748"/>
                </a:lnTo>
                <a:lnTo>
                  <a:pt x="886994" y="769457"/>
                </a:lnTo>
                <a:lnTo>
                  <a:pt x="944079" y="779083"/>
                </a:lnTo>
                <a:lnTo>
                  <a:pt x="1004353" y="786327"/>
                </a:lnTo>
                <a:lnTo>
                  <a:pt x="1066774" y="790892"/>
                </a:lnTo>
                <a:lnTo>
                  <a:pt x="1130300" y="792480"/>
                </a:lnTo>
                <a:lnTo>
                  <a:pt x="3004820" y="792480"/>
                </a:lnTo>
                <a:lnTo>
                  <a:pt x="3068375" y="790892"/>
                </a:lnTo>
                <a:lnTo>
                  <a:pt x="3130877" y="786327"/>
                </a:lnTo>
                <a:lnTo>
                  <a:pt x="3191272" y="779083"/>
                </a:lnTo>
                <a:lnTo>
                  <a:pt x="3248507" y="769457"/>
                </a:lnTo>
                <a:lnTo>
                  <a:pt x="3301528" y="757748"/>
                </a:lnTo>
                <a:lnTo>
                  <a:pt x="3349282" y="744252"/>
                </a:lnTo>
                <a:lnTo>
                  <a:pt x="3390716" y="729268"/>
                </a:lnTo>
                <a:lnTo>
                  <a:pt x="3450409" y="696024"/>
                </a:lnTo>
                <a:lnTo>
                  <a:pt x="3472179" y="660400"/>
                </a:lnTo>
                <a:lnTo>
                  <a:pt x="3472179" y="132080"/>
                </a:lnTo>
                <a:lnTo>
                  <a:pt x="3450409" y="96455"/>
                </a:lnTo>
                <a:lnTo>
                  <a:pt x="3390716" y="63211"/>
                </a:lnTo>
                <a:lnTo>
                  <a:pt x="3349282" y="48227"/>
                </a:lnTo>
                <a:lnTo>
                  <a:pt x="3301528" y="34731"/>
                </a:lnTo>
                <a:lnTo>
                  <a:pt x="3248507" y="23022"/>
                </a:lnTo>
                <a:lnTo>
                  <a:pt x="3191272" y="13396"/>
                </a:lnTo>
                <a:lnTo>
                  <a:pt x="3130877" y="6152"/>
                </a:lnTo>
                <a:lnTo>
                  <a:pt x="3068375" y="1587"/>
                </a:lnTo>
                <a:lnTo>
                  <a:pt x="300482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069" y="4679950"/>
            <a:ext cx="3472179" cy="792480"/>
          </a:xfrm>
          <a:custGeom>
            <a:avLst/>
            <a:gdLst/>
            <a:ahLst/>
            <a:cxnLst/>
            <a:rect l="l" t="t" r="r" b="b"/>
            <a:pathLst>
              <a:path w="3472179" h="792479">
                <a:moveTo>
                  <a:pt x="1130300" y="0"/>
                </a:moveTo>
                <a:lnTo>
                  <a:pt x="1066774" y="1587"/>
                </a:lnTo>
                <a:lnTo>
                  <a:pt x="1004353" y="6152"/>
                </a:lnTo>
                <a:lnTo>
                  <a:pt x="944079" y="13396"/>
                </a:lnTo>
                <a:lnTo>
                  <a:pt x="886994" y="23022"/>
                </a:lnTo>
                <a:lnTo>
                  <a:pt x="834140" y="34731"/>
                </a:lnTo>
                <a:lnTo>
                  <a:pt x="786558" y="48227"/>
                </a:lnTo>
                <a:lnTo>
                  <a:pt x="745291" y="63211"/>
                </a:lnTo>
                <a:lnTo>
                  <a:pt x="685869" y="96455"/>
                </a:lnTo>
                <a:lnTo>
                  <a:pt x="664210" y="132080"/>
                </a:lnTo>
                <a:lnTo>
                  <a:pt x="664210" y="229869"/>
                </a:lnTo>
                <a:lnTo>
                  <a:pt x="664210" y="328930"/>
                </a:lnTo>
                <a:lnTo>
                  <a:pt x="664210" y="463550"/>
                </a:lnTo>
                <a:lnTo>
                  <a:pt x="0" y="561339"/>
                </a:lnTo>
                <a:lnTo>
                  <a:pt x="664210" y="660400"/>
                </a:lnTo>
                <a:lnTo>
                  <a:pt x="685869" y="696024"/>
                </a:lnTo>
                <a:lnTo>
                  <a:pt x="745291" y="729268"/>
                </a:lnTo>
                <a:lnTo>
                  <a:pt x="786558" y="744252"/>
                </a:lnTo>
                <a:lnTo>
                  <a:pt x="834140" y="757748"/>
                </a:lnTo>
                <a:lnTo>
                  <a:pt x="886994" y="769457"/>
                </a:lnTo>
                <a:lnTo>
                  <a:pt x="944079" y="779083"/>
                </a:lnTo>
                <a:lnTo>
                  <a:pt x="1004353" y="786327"/>
                </a:lnTo>
                <a:lnTo>
                  <a:pt x="1066774" y="790892"/>
                </a:lnTo>
                <a:lnTo>
                  <a:pt x="1130300" y="792480"/>
                </a:lnTo>
                <a:lnTo>
                  <a:pt x="1480820" y="792480"/>
                </a:lnTo>
                <a:lnTo>
                  <a:pt x="1830070" y="792480"/>
                </a:lnTo>
                <a:lnTo>
                  <a:pt x="2306320" y="792480"/>
                </a:lnTo>
                <a:lnTo>
                  <a:pt x="2655570" y="792480"/>
                </a:lnTo>
                <a:lnTo>
                  <a:pt x="3004820" y="792480"/>
                </a:lnTo>
                <a:lnTo>
                  <a:pt x="3068375" y="790892"/>
                </a:lnTo>
                <a:lnTo>
                  <a:pt x="3130877" y="786327"/>
                </a:lnTo>
                <a:lnTo>
                  <a:pt x="3191272" y="779083"/>
                </a:lnTo>
                <a:lnTo>
                  <a:pt x="3248507" y="769457"/>
                </a:lnTo>
                <a:lnTo>
                  <a:pt x="3301528" y="757748"/>
                </a:lnTo>
                <a:lnTo>
                  <a:pt x="3349282" y="744252"/>
                </a:lnTo>
                <a:lnTo>
                  <a:pt x="3390716" y="729268"/>
                </a:lnTo>
                <a:lnTo>
                  <a:pt x="3450409" y="696024"/>
                </a:lnTo>
                <a:lnTo>
                  <a:pt x="3472179" y="660400"/>
                </a:lnTo>
                <a:lnTo>
                  <a:pt x="3472179" y="562610"/>
                </a:lnTo>
                <a:lnTo>
                  <a:pt x="3472179" y="463550"/>
                </a:lnTo>
                <a:lnTo>
                  <a:pt x="3472179" y="328930"/>
                </a:lnTo>
                <a:lnTo>
                  <a:pt x="3472179" y="229869"/>
                </a:lnTo>
                <a:lnTo>
                  <a:pt x="3472179" y="132080"/>
                </a:lnTo>
                <a:lnTo>
                  <a:pt x="3466561" y="114118"/>
                </a:lnTo>
                <a:lnTo>
                  <a:pt x="3424776" y="79386"/>
                </a:lnTo>
                <a:lnTo>
                  <a:pt x="3349282" y="48227"/>
                </a:lnTo>
                <a:lnTo>
                  <a:pt x="3301528" y="34731"/>
                </a:lnTo>
                <a:lnTo>
                  <a:pt x="3248507" y="23022"/>
                </a:lnTo>
                <a:lnTo>
                  <a:pt x="3191272" y="13396"/>
                </a:lnTo>
                <a:lnTo>
                  <a:pt x="3130877" y="6152"/>
                </a:lnTo>
                <a:lnTo>
                  <a:pt x="3068375" y="1587"/>
                </a:lnTo>
                <a:lnTo>
                  <a:pt x="3004820" y="0"/>
                </a:lnTo>
                <a:lnTo>
                  <a:pt x="2655570" y="0"/>
                </a:lnTo>
                <a:lnTo>
                  <a:pt x="2306320" y="0"/>
                </a:lnTo>
                <a:lnTo>
                  <a:pt x="1830070" y="0"/>
                </a:lnTo>
                <a:lnTo>
                  <a:pt x="1480820" y="0"/>
                </a:lnTo>
                <a:lnTo>
                  <a:pt x="1130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9270" y="4846320"/>
            <a:ext cx="16046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(Mir)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auch.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23459" y="3959859"/>
            <a:ext cx="4132579" cy="1008380"/>
          </a:xfrm>
          <a:custGeom>
            <a:avLst/>
            <a:gdLst/>
            <a:ahLst/>
            <a:cxnLst/>
            <a:rect l="l" t="t" r="r" b="b"/>
            <a:pathLst>
              <a:path w="4132579" h="1008379">
                <a:moveTo>
                  <a:pt x="2882899" y="0"/>
                </a:moveTo>
                <a:lnTo>
                  <a:pt x="575310" y="0"/>
                </a:lnTo>
                <a:lnTo>
                  <a:pt x="508934" y="1449"/>
                </a:lnTo>
                <a:lnTo>
                  <a:pt x="443383" y="5646"/>
                </a:lnTo>
                <a:lnTo>
                  <a:pt x="379439" y="12361"/>
                </a:lnTo>
                <a:lnTo>
                  <a:pt x="317880" y="21365"/>
                </a:lnTo>
                <a:lnTo>
                  <a:pt x="259489" y="32429"/>
                </a:lnTo>
                <a:lnTo>
                  <a:pt x="205044" y="45324"/>
                </a:lnTo>
                <a:lnTo>
                  <a:pt x="155327" y="59822"/>
                </a:lnTo>
                <a:lnTo>
                  <a:pt x="111117" y="75693"/>
                </a:lnTo>
                <a:lnTo>
                  <a:pt x="73196" y="92709"/>
                </a:lnTo>
                <a:lnTo>
                  <a:pt x="19339" y="129259"/>
                </a:lnTo>
                <a:lnTo>
                  <a:pt x="0" y="167639"/>
                </a:lnTo>
                <a:lnTo>
                  <a:pt x="0" y="840739"/>
                </a:lnTo>
                <a:lnTo>
                  <a:pt x="19339" y="879120"/>
                </a:lnTo>
                <a:lnTo>
                  <a:pt x="73196" y="915670"/>
                </a:lnTo>
                <a:lnTo>
                  <a:pt x="111117" y="932686"/>
                </a:lnTo>
                <a:lnTo>
                  <a:pt x="155327" y="948557"/>
                </a:lnTo>
                <a:lnTo>
                  <a:pt x="205044" y="963055"/>
                </a:lnTo>
                <a:lnTo>
                  <a:pt x="259489" y="975950"/>
                </a:lnTo>
                <a:lnTo>
                  <a:pt x="317880" y="987014"/>
                </a:lnTo>
                <a:lnTo>
                  <a:pt x="379439" y="996018"/>
                </a:lnTo>
                <a:lnTo>
                  <a:pt x="443383" y="1002733"/>
                </a:lnTo>
                <a:lnTo>
                  <a:pt x="508934" y="1006930"/>
                </a:lnTo>
                <a:lnTo>
                  <a:pt x="575310" y="1008379"/>
                </a:lnTo>
                <a:lnTo>
                  <a:pt x="2882899" y="1008379"/>
                </a:lnTo>
                <a:lnTo>
                  <a:pt x="2949004" y="1006930"/>
                </a:lnTo>
                <a:lnTo>
                  <a:pt x="3014325" y="1002733"/>
                </a:lnTo>
                <a:lnTo>
                  <a:pt x="3078078" y="996018"/>
                </a:lnTo>
                <a:lnTo>
                  <a:pt x="3139480" y="987014"/>
                </a:lnTo>
                <a:lnTo>
                  <a:pt x="3197746" y="975950"/>
                </a:lnTo>
                <a:lnTo>
                  <a:pt x="3252093" y="963055"/>
                </a:lnTo>
                <a:lnTo>
                  <a:pt x="3301737" y="948557"/>
                </a:lnTo>
                <a:lnTo>
                  <a:pt x="3345894" y="932686"/>
                </a:lnTo>
                <a:lnTo>
                  <a:pt x="3383780" y="915670"/>
                </a:lnTo>
                <a:lnTo>
                  <a:pt x="3437605" y="879120"/>
                </a:lnTo>
                <a:lnTo>
                  <a:pt x="3456940" y="840739"/>
                </a:lnTo>
                <a:lnTo>
                  <a:pt x="4132580" y="765809"/>
                </a:lnTo>
                <a:lnTo>
                  <a:pt x="3456940" y="589279"/>
                </a:lnTo>
                <a:lnTo>
                  <a:pt x="3456940" y="167639"/>
                </a:lnTo>
                <a:lnTo>
                  <a:pt x="3451975" y="148335"/>
                </a:lnTo>
                <a:lnTo>
                  <a:pt x="3414612" y="110640"/>
                </a:lnTo>
                <a:lnTo>
                  <a:pt x="3345894" y="75693"/>
                </a:lnTo>
                <a:lnTo>
                  <a:pt x="3301737" y="59822"/>
                </a:lnTo>
                <a:lnTo>
                  <a:pt x="3252093" y="45324"/>
                </a:lnTo>
                <a:lnTo>
                  <a:pt x="3197746" y="32429"/>
                </a:lnTo>
                <a:lnTo>
                  <a:pt x="3139480" y="21365"/>
                </a:lnTo>
                <a:lnTo>
                  <a:pt x="3078078" y="12361"/>
                </a:lnTo>
                <a:lnTo>
                  <a:pt x="3014325" y="5646"/>
                </a:lnTo>
                <a:lnTo>
                  <a:pt x="2949004" y="1449"/>
                </a:lnTo>
                <a:lnTo>
                  <a:pt x="2882899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3459" y="3959859"/>
            <a:ext cx="4132579" cy="1008380"/>
          </a:xfrm>
          <a:custGeom>
            <a:avLst/>
            <a:gdLst/>
            <a:ahLst/>
            <a:cxnLst/>
            <a:rect l="l" t="t" r="r" b="b"/>
            <a:pathLst>
              <a:path w="4132579" h="1008379">
                <a:moveTo>
                  <a:pt x="575310" y="0"/>
                </a:moveTo>
                <a:lnTo>
                  <a:pt x="508934" y="1449"/>
                </a:lnTo>
                <a:lnTo>
                  <a:pt x="443383" y="5646"/>
                </a:lnTo>
                <a:lnTo>
                  <a:pt x="379439" y="12361"/>
                </a:lnTo>
                <a:lnTo>
                  <a:pt x="317880" y="21365"/>
                </a:lnTo>
                <a:lnTo>
                  <a:pt x="259489" y="32429"/>
                </a:lnTo>
                <a:lnTo>
                  <a:pt x="205044" y="45324"/>
                </a:lnTo>
                <a:lnTo>
                  <a:pt x="155327" y="59822"/>
                </a:lnTo>
                <a:lnTo>
                  <a:pt x="111117" y="75693"/>
                </a:lnTo>
                <a:lnTo>
                  <a:pt x="73196" y="92709"/>
                </a:lnTo>
                <a:lnTo>
                  <a:pt x="19339" y="129259"/>
                </a:lnTo>
                <a:lnTo>
                  <a:pt x="0" y="167639"/>
                </a:lnTo>
                <a:lnTo>
                  <a:pt x="0" y="293369"/>
                </a:lnTo>
                <a:lnTo>
                  <a:pt x="0" y="419100"/>
                </a:lnTo>
                <a:lnTo>
                  <a:pt x="0" y="589279"/>
                </a:lnTo>
                <a:lnTo>
                  <a:pt x="0" y="715009"/>
                </a:lnTo>
                <a:lnTo>
                  <a:pt x="0" y="840739"/>
                </a:lnTo>
                <a:lnTo>
                  <a:pt x="4964" y="860044"/>
                </a:lnTo>
                <a:lnTo>
                  <a:pt x="42343" y="897739"/>
                </a:lnTo>
                <a:lnTo>
                  <a:pt x="111117" y="932686"/>
                </a:lnTo>
                <a:lnTo>
                  <a:pt x="155327" y="948557"/>
                </a:lnTo>
                <a:lnTo>
                  <a:pt x="205044" y="963055"/>
                </a:lnTo>
                <a:lnTo>
                  <a:pt x="259489" y="975950"/>
                </a:lnTo>
                <a:lnTo>
                  <a:pt x="317880" y="987014"/>
                </a:lnTo>
                <a:lnTo>
                  <a:pt x="379439" y="996018"/>
                </a:lnTo>
                <a:lnTo>
                  <a:pt x="443383" y="1002733"/>
                </a:lnTo>
                <a:lnTo>
                  <a:pt x="508934" y="1006930"/>
                </a:lnTo>
                <a:lnTo>
                  <a:pt x="575310" y="1008379"/>
                </a:lnTo>
                <a:lnTo>
                  <a:pt x="1005839" y="1008379"/>
                </a:lnTo>
                <a:lnTo>
                  <a:pt x="1436369" y="1008379"/>
                </a:lnTo>
                <a:lnTo>
                  <a:pt x="2021839" y="1008379"/>
                </a:lnTo>
                <a:lnTo>
                  <a:pt x="2452369" y="1008379"/>
                </a:lnTo>
                <a:lnTo>
                  <a:pt x="2882899" y="1008379"/>
                </a:lnTo>
                <a:lnTo>
                  <a:pt x="2949004" y="1006930"/>
                </a:lnTo>
                <a:lnTo>
                  <a:pt x="3014325" y="1002733"/>
                </a:lnTo>
                <a:lnTo>
                  <a:pt x="3078078" y="996018"/>
                </a:lnTo>
                <a:lnTo>
                  <a:pt x="3139480" y="987014"/>
                </a:lnTo>
                <a:lnTo>
                  <a:pt x="3197746" y="975950"/>
                </a:lnTo>
                <a:lnTo>
                  <a:pt x="3252093" y="963055"/>
                </a:lnTo>
                <a:lnTo>
                  <a:pt x="3301737" y="948557"/>
                </a:lnTo>
                <a:lnTo>
                  <a:pt x="3345894" y="932686"/>
                </a:lnTo>
                <a:lnTo>
                  <a:pt x="3383780" y="915670"/>
                </a:lnTo>
                <a:lnTo>
                  <a:pt x="3437605" y="879120"/>
                </a:lnTo>
                <a:lnTo>
                  <a:pt x="3456940" y="840739"/>
                </a:lnTo>
                <a:lnTo>
                  <a:pt x="4132580" y="765809"/>
                </a:lnTo>
                <a:lnTo>
                  <a:pt x="3456940" y="589279"/>
                </a:lnTo>
                <a:lnTo>
                  <a:pt x="3456940" y="419100"/>
                </a:lnTo>
                <a:lnTo>
                  <a:pt x="3456940" y="293369"/>
                </a:lnTo>
                <a:lnTo>
                  <a:pt x="3456940" y="167639"/>
                </a:lnTo>
                <a:lnTo>
                  <a:pt x="3451975" y="148335"/>
                </a:lnTo>
                <a:lnTo>
                  <a:pt x="3414612" y="110640"/>
                </a:lnTo>
                <a:lnTo>
                  <a:pt x="3345894" y="75693"/>
                </a:lnTo>
                <a:lnTo>
                  <a:pt x="3301737" y="59822"/>
                </a:lnTo>
                <a:lnTo>
                  <a:pt x="3252093" y="45324"/>
                </a:lnTo>
                <a:lnTo>
                  <a:pt x="3197746" y="32429"/>
                </a:lnTo>
                <a:lnTo>
                  <a:pt x="3139480" y="21365"/>
                </a:lnTo>
                <a:lnTo>
                  <a:pt x="3078078" y="12361"/>
                </a:lnTo>
                <a:lnTo>
                  <a:pt x="3014325" y="5646"/>
                </a:lnTo>
                <a:lnTo>
                  <a:pt x="2949004" y="1449"/>
                </a:lnTo>
                <a:lnTo>
                  <a:pt x="2882899" y="0"/>
                </a:lnTo>
                <a:lnTo>
                  <a:pt x="2452369" y="0"/>
                </a:lnTo>
                <a:lnTo>
                  <a:pt x="2021839" y="0"/>
                </a:lnTo>
                <a:lnTo>
                  <a:pt x="1436369" y="0"/>
                </a:lnTo>
                <a:lnTo>
                  <a:pt x="1005839" y="0"/>
                </a:lnTo>
                <a:lnTo>
                  <a:pt x="57531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400040" y="4050029"/>
            <a:ext cx="2303145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1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Mir </a:t>
            </a:r>
            <a:r>
              <a:rPr sz="2600" dirty="0">
                <a:latin typeface="Arial"/>
                <a:cs typeface="Arial"/>
              </a:rPr>
              <a:t>geht </a:t>
            </a:r>
            <a:r>
              <a:rPr sz="2600" spc="5" dirty="0">
                <a:latin typeface="Arial"/>
                <a:cs typeface="Arial"/>
              </a:rPr>
              <a:t>es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gut.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3010"/>
              </a:lnSpc>
            </a:pPr>
            <a:r>
              <a:rPr sz="2600" dirty="0">
                <a:latin typeface="Arial"/>
                <a:cs typeface="Arial"/>
              </a:rPr>
              <a:t>Und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dir?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48600" y="4103370"/>
            <a:ext cx="359410" cy="360680"/>
          </a:xfrm>
          <a:custGeom>
            <a:avLst/>
            <a:gdLst/>
            <a:ahLst/>
            <a:cxnLst/>
            <a:rect l="l" t="t" r="r" b="b"/>
            <a:pathLst>
              <a:path w="359409" h="360679">
                <a:moveTo>
                  <a:pt x="179070" y="0"/>
                </a:moveTo>
                <a:lnTo>
                  <a:pt x="130527" y="6302"/>
                </a:lnTo>
                <a:lnTo>
                  <a:pt x="87488" y="24177"/>
                </a:lnTo>
                <a:lnTo>
                  <a:pt x="51435" y="52070"/>
                </a:lnTo>
                <a:lnTo>
                  <a:pt x="23847" y="88429"/>
                </a:lnTo>
                <a:lnTo>
                  <a:pt x="6208" y="131703"/>
                </a:lnTo>
                <a:lnTo>
                  <a:pt x="0" y="180339"/>
                </a:lnTo>
                <a:lnTo>
                  <a:pt x="6208" y="228976"/>
                </a:lnTo>
                <a:lnTo>
                  <a:pt x="23847" y="272250"/>
                </a:lnTo>
                <a:lnTo>
                  <a:pt x="51435" y="308610"/>
                </a:lnTo>
                <a:lnTo>
                  <a:pt x="87488" y="336502"/>
                </a:lnTo>
                <a:lnTo>
                  <a:pt x="130527" y="354377"/>
                </a:lnTo>
                <a:lnTo>
                  <a:pt x="179070" y="360679"/>
                </a:lnTo>
                <a:lnTo>
                  <a:pt x="227706" y="354377"/>
                </a:lnTo>
                <a:lnTo>
                  <a:pt x="270980" y="336502"/>
                </a:lnTo>
                <a:lnTo>
                  <a:pt x="307340" y="308610"/>
                </a:lnTo>
                <a:lnTo>
                  <a:pt x="335232" y="272250"/>
                </a:lnTo>
                <a:lnTo>
                  <a:pt x="353107" y="228976"/>
                </a:lnTo>
                <a:lnTo>
                  <a:pt x="359409" y="180339"/>
                </a:lnTo>
                <a:lnTo>
                  <a:pt x="353107" y="131703"/>
                </a:lnTo>
                <a:lnTo>
                  <a:pt x="335232" y="88429"/>
                </a:lnTo>
                <a:lnTo>
                  <a:pt x="307339" y="52070"/>
                </a:lnTo>
                <a:lnTo>
                  <a:pt x="270980" y="24177"/>
                </a:lnTo>
                <a:lnTo>
                  <a:pt x="227706" y="6302"/>
                </a:lnTo>
                <a:lnTo>
                  <a:pt x="179070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848600" y="4103370"/>
            <a:ext cx="359410" cy="360680"/>
          </a:xfrm>
          <a:custGeom>
            <a:avLst/>
            <a:gdLst/>
            <a:ahLst/>
            <a:cxnLst/>
            <a:rect l="l" t="t" r="r" b="b"/>
            <a:pathLst>
              <a:path w="359409" h="360679">
                <a:moveTo>
                  <a:pt x="179070" y="0"/>
                </a:moveTo>
                <a:lnTo>
                  <a:pt x="227706" y="6302"/>
                </a:lnTo>
                <a:lnTo>
                  <a:pt x="270980" y="24177"/>
                </a:lnTo>
                <a:lnTo>
                  <a:pt x="307339" y="52069"/>
                </a:lnTo>
                <a:lnTo>
                  <a:pt x="335232" y="88429"/>
                </a:lnTo>
                <a:lnTo>
                  <a:pt x="353107" y="131703"/>
                </a:lnTo>
                <a:lnTo>
                  <a:pt x="359409" y="180339"/>
                </a:lnTo>
                <a:lnTo>
                  <a:pt x="353107" y="228976"/>
                </a:lnTo>
                <a:lnTo>
                  <a:pt x="335232" y="272250"/>
                </a:lnTo>
                <a:lnTo>
                  <a:pt x="307340" y="308610"/>
                </a:lnTo>
                <a:lnTo>
                  <a:pt x="270980" y="336502"/>
                </a:lnTo>
                <a:lnTo>
                  <a:pt x="227706" y="354377"/>
                </a:lnTo>
                <a:lnTo>
                  <a:pt x="179070" y="360679"/>
                </a:lnTo>
                <a:lnTo>
                  <a:pt x="130527" y="354377"/>
                </a:lnTo>
                <a:lnTo>
                  <a:pt x="87488" y="336502"/>
                </a:lnTo>
                <a:lnTo>
                  <a:pt x="51435" y="308609"/>
                </a:lnTo>
                <a:lnTo>
                  <a:pt x="23847" y="272250"/>
                </a:lnTo>
                <a:lnTo>
                  <a:pt x="6208" y="228976"/>
                </a:lnTo>
                <a:lnTo>
                  <a:pt x="0" y="180339"/>
                </a:lnTo>
                <a:lnTo>
                  <a:pt x="6208" y="131703"/>
                </a:lnTo>
                <a:lnTo>
                  <a:pt x="23847" y="88429"/>
                </a:lnTo>
                <a:lnTo>
                  <a:pt x="51435" y="52070"/>
                </a:lnTo>
                <a:lnTo>
                  <a:pt x="87488" y="24177"/>
                </a:lnTo>
                <a:lnTo>
                  <a:pt x="130527" y="6302"/>
                </a:lnTo>
                <a:lnTo>
                  <a:pt x="1790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50200" y="42100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787" y="1369"/>
                </a:lnTo>
                <a:lnTo>
                  <a:pt x="5715" y="5238"/>
                </a:lnTo>
                <a:lnTo>
                  <a:pt x="1547" y="11251"/>
                </a:lnTo>
                <a:lnTo>
                  <a:pt x="0" y="19050"/>
                </a:lnTo>
                <a:lnTo>
                  <a:pt x="1547" y="26312"/>
                </a:lnTo>
                <a:lnTo>
                  <a:pt x="5715" y="32385"/>
                </a:lnTo>
                <a:lnTo>
                  <a:pt x="11787" y="36552"/>
                </a:lnTo>
                <a:lnTo>
                  <a:pt x="19050" y="38100"/>
                </a:lnTo>
                <a:lnTo>
                  <a:pt x="26848" y="36552"/>
                </a:lnTo>
                <a:lnTo>
                  <a:pt x="32861" y="32385"/>
                </a:lnTo>
                <a:lnTo>
                  <a:pt x="36730" y="26312"/>
                </a:lnTo>
                <a:lnTo>
                  <a:pt x="38100" y="19050"/>
                </a:lnTo>
                <a:lnTo>
                  <a:pt x="36730" y="11251"/>
                </a:lnTo>
                <a:lnTo>
                  <a:pt x="32861" y="5238"/>
                </a:lnTo>
                <a:lnTo>
                  <a:pt x="26848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50200" y="42100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848" y="1369"/>
                </a:lnTo>
                <a:lnTo>
                  <a:pt x="32861" y="5238"/>
                </a:lnTo>
                <a:lnTo>
                  <a:pt x="36730" y="11251"/>
                </a:lnTo>
                <a:lnTo>
                  <a:pt x="38100" y="19050"/>
                </a:lnTo>
                <a:lnTo>
                  <a:pt x="36730" y="26312"/>
                </a:lnTo>
                <a:lnTo>
                  <a:pt x="32861" y="32384"/>
                </a:lnTo>
                <a:lnTo>
                  <a:pt x="26848" y="36552"/>
                </a:lnTo>
                <a:lnTo>
                  <a:pt x="19050" y="38100"/>
                </a:lnTo>
                <a:lnTo>
                  <a:pt x="11787" y="36552"/>
                </a:lnTo>
                <a:lnTo>
                  <a:pt x="5715" y="32385"/>
                </a:lnTo>
                <a:lnTo>
                  <a:pt x="1547" y="26312"/>
                </a:lnTo>
                <a:lnTo>
                  <a:pt x="0" y="19050"/>
                </a:lnTo>
                <a:lnTo>
                  <a:pt x="1547" y="11251"/>
                </a:lnTo>
                <a:lnTo>
                  <a:pt x="5715" y="5238"/>
                </a:lnTo>
                <a:lnTo>
                  <a:pt x="11787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67040" y="42100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251" y="1369"/>
                </a:lnTo>
                <a:lnTo>
                  <a:pt x="5238" y="5238"/>
                </a:lnTo>
                <a:lnTo>
                  <a:pt x="1369" y="11251"/>
                </a:lnTo>
                <a:lnTo>
                  <a:pt x="0" y="19050"/>
                </a:lnTo>
                <a:lnTo>
                  <a:pt x="1369" y="26312"/>
                </a:lnTo>
                <a:lnTo>
                  <a:pt x="5238" y="32385"/>
                </a:lnTo>
                <a:lnTo>
                  <a:pt x="11251" y="36552"/>
                </a:lnTo>
                <a:lnTo>
                  <a:pt x="19050" y="38100"/>
                </a:lnTo>
                <a:lnTo>
                  <a:pt x="26312" y="36552"/>
                </a:lnTo>
                <a:lnTo>
                  <a:pt x="32384" y="32385"/>
                </a:lnTo>
                <a:lnTo>
                  <a:pt x="36552" y="26312"/>
                </a:lnTo>
                <a:lnTo>
                  <a:pt x="38100" y="19050"/>
                </a:lnTo>
                <a:lnTo>
                  <a:pt x="36552" y="11251"/>
                </a:lnTo>
                <a:lnTo>
                  <a:pt x="32384" y="5238"/>
                </a:lnTo>
                <a:lnTo>
                  <a:pt x="26312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67040" y="42100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312" y="1369"/>
                </a:lnTo>
                <a:lnTo>
                  <a:pt x="32384" y="5238"/>
                </a:lnTo>
                <a:lnTo>
                  <a:pt x="36552" y="11251"/>
                </a:lnTo>
                <a:lnTo>
                  <a:pt x="38100" y="19050"/>
                </a:lnTo>
                <a:lnTo>
                  <a:pt x="36552" y="26312"/>
                </a:lnTo>
                <a:lnTo>
                  <a:pt x="32384" y="32384"/>
                </a:lnTo>
                <a:lnTo>
                  <a:pt x="26312" y="36552"/>
                </a:lnTo>
                <a:lnTo>
                  <a:pt x="19050" y="38100"/>
                </a:lnTo>
                <a:lnTo>
                  <a:pt x="11251" y="36552"/>
                </a:lnTo>
                <a:lnTo>
                  <a:pt x="5238" y="32385"/>
                </a:lnTo>
                <a:lnTo>
                  <a:pt x="1369" y="26312"/>
                </a:lnTo>
                <a:lnTo>
                  <a:pt x="0" y="19050"/>
                </a:lnTo>
                <a:lnTo>
                  <a:pt x="1369" y="11251"/>
                </a:lnTo>
                <a:lnTo>
                  <a:pt x="5238" y="5238"/>
                </a:lnTo>
                <a:lnTo>
                  <a:pt x="11251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8609" y="4362450"/>
            <a:ext cx="198120" cy="24765"/>
          </a:xfrm>
          <a:custGeom>
            <a:avLst/>
            <a:gdLst/>
            <a:ahLst/>
            <a:cxnLst/>
            <a:rect l="l" t="t" r="r" b="b"/>
            <a:pathLst>
              <a:path w="198120" h="24764">
                <a:moveTo>
                  <a:pt x="0" y="0"/>
                </a:moveTo>
                <a:lnTo>
                  <a:pt x="48815" y="18573"/>
                </a:lnTo>
                <a:lnTo>
                  <a:pt x="99059" y="24765"/>
                </a:lnTo>
                <a:lnTo>
                  <a:pt x="149304" y="18573"/>
                </a:lnTo>
                <a:lnTo>
                  <a:pt x="1981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050" y="2519679"/>
            <a:ext cx="3686810" cy="1080770"/>
          </a:xfrm>
          <a:custGeom>
            <a:avLst/>
            <a:gdLst/>
            <a:ahLst/>
            <a:cxnLst/>
            <a:rect l="l" t="t" r="r" b="b"/>
            <a:pathLst>
              <a:path w="3686810" h="1080770">
                <a:moveTo>
                  <a:pt x="3183890" y="0"/>
                </a:moveTo>
                <a:lnTo>
                  <a:pt x="1165860" y="0"/>
                </a:lnTo>
                <a:lnTo>
                  <a:pt x="1103140" y="1825"/>
                </a:lnTo>
                <a:lnTo>
                  <a:pt x="1041294" y="7090"/>
                </a:lnTo>
                <a:lnTo>
                  <a:pt x="981194" y="15478"/>
                </a:lnTo>
                <a:lnTo>
                  <a:pt x="923713" y="26670"/>
                </a:lnTo>
                <a:lnTo>
                  <a:pt x="869725" y="40348"/>
                </a:lnTo>
                <a:lnTo>
                  <a:pt x="820102" y="56197"/>
                </a:lnTo>
                <a:lnTo>
                  <a:pt x="775718" y="73898"/>
                </a:lnTo>
                <a:lnTo>
                  <a:pt x="737446" y="93133"/>
                </a:lnTo>
                <a:lnTo>
                  <a:pt x="682730" y="134937"/>
                </a:lnTo>
                <a:lnTo>
                  <a:pt x="662940" y="179070"/>
                </a:lnTo>
                <a:lnTo>
                  <a:pt x="662940" y="631190"/>
                </a:lnTo>
                <a:lnTo>
                  <a:pt x="0" y="737870"/>
                </a:lnTo>
                <a:lnTo>
                  <a:pt x="662940" y="900430"/>
                </a:lnTo>
                <a:lnTo>
                  <a:pt x="668033" y="922920"/>
                </a:lnTo>
                <a:lnTo>
                  <a:pt x="682730" y="945097"/>
                </a:lnTo>
                <a:lnTo>
                  <a:pt x="737446" y="987260"/>
                </a:lnTo>
                <a:lnTo>
                  <a:pt x="775718" y="1006619"/>
                </a:lnTo>
                <a:lnTo>
                  <a:pt x="820102" y="1024413"/>
                </a:lnTo>
                <a:lnTo>
                  <a:pt x="869725" y="1040329"/>
                </a:lnTo>
                <a:lnTo>
                  <a:pt x="923713" y="1054052"/>
                </a:lnTo>
                <a:lnTo>
                  <a:pt x="981194" y="1065272"/>
                </a:lnTo>
                <a:lnTo>
                  <a:pt x="1041294" y="1073673"/>
                </a:lnTo>
                <a:lnTo>
                  <a:pt x="1103140" y="1078943"/>
                </a:lnTo>
                <a:lnTo>
                  <a:pt x="1165860" y="1080770"/>
                </a:lnTo>
                <a:lnTo>
                  <a:pt x="3183890" y="1080770"/>
                </a:lnTo>
                <a:lnTo>
                  <a:pt x="3246609" y="1078943"/>
                </a:lnTo>
                <a:lnTo>
                  <a:pt x="3308455" y="1073673"/>
                </a:lnTo>
                <a:lnTo>
                  <a:pt x="3368555" y="1065272"/>
                </a:lnTo>
                <a:lnTo>
                  <a:pt x="3426036" y="1054052"/>
                </a:lnTo>
                <a:lnTo>
                  <a:pt x="3480024" y="1040329"/>
                </a:lnTo>
                <a:lnTo>
                  <a:pt x="3529647" y="1024413"/>
                </a:lnTo>
                <a:lnTo>
                  <a:pt x="3574031" y="1006619"/>
                </a:lnTo>
                <a:lnTo>
                  <a:pt x="3612303" y="987260"/>
                </a:lnTo>
                <a:lnTo>
                  <a:pt x="3667019" y="945097"/>
                </a:lnTo>
                <a:lnTo>
                  <a:pt x="3686810" y="900430"/>
                </a:lnTo>
                <a:lnTo>
                  <a:pt x="3686810" y="179070"/>
                </a:lnTo>
                <a:lnTo>
                  <a:pt x="3667019" y="134937"/>
                </a:lnTo>
                <a:lnTo>
                  <a:pt x="3612303" y="93133"/>
                </a:lnTo>
                <a:lnTo>
                  <a:pt x="3574031" y="73898"/>
                </a:lnTo>
                <a:lnTo>
                  <a:pt x="3529647" y="56197"/>
                </a:lnTo>
                <a:lnTo>
                  <a:pt x="3480024" y="40348"/>
                </a:lnTo>
                <a:lnTo>
                  <a:pt x="3426036" y="26670"/>
                </a:lnTo>
                <a:lnTo>
                  <a:pt x="3368555" y="15478"/>
                </a:lnTo>
                <a:lnTo>
                  <a:pt x="3308455" y="7090"/>
                </a:lnTo>
                <a:lnTo>
                  <a:pt x="3246609" y="1825"/>
                </a:lnTo>
                <a:lnTo>
                  <a:pt x="318389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3050" y="2519679"/>
            <a:ext cx="3686810" cy="1080770"/>
          </a:xfrm>
          <a:custGeom>
            <a:avLst/>
            <a:gdLst/>
            <a:ahLst/>
            <a:cxnLst/>
            <a:rect l="l" t="t" r="r" b="b"/>
            <a:pathLst>
              <a:path w="3686810" h="1080770">
                <a:moveTo>
                  <a:pt x="1165860" y="0"/>
                </a:moveTo>
                <a:lnTo>
                  <a:pt x="1103140" y="1825"/>
                </a:lnTo>
                <a:lnTo>
                  <a:pt x="1041294" y="7090"/>
                </a:lnTo>
                <a:lnTo>
                  <a:pt x="981194" y="15478"/>
                </a:lnTo>
                <a:lnTo>
                  <a:pt x="923713" y="26670"/>
                </a:lnTo>
                <a:lnTo>
                  <a:pt x="869725" y="40348"/>
                </a:lnTo>
                <a:lnTo>
                  <a:pt x="820102" y="56197"/>
                </a:lnTo>
                <a:lnTo>
                  <a:pt x="775718" y="73898"/>
                </a:lnTo>
                <a:lnTo>
                  <a:pt x="737446" y="93133"/>
                </a:lnTo>
                <a:lnTo>
                  <a:pt x="682730" y="134937"/>
                </a:lnTo>
                <a:lnTo>
                  <a:pt x="662940" y="179070"/>
                </a:lnTo>
                <a:lnTo>
                  <a:pt x="662940" y="313690"/>
                </a:lnTo>
                <a:lnTo>
                  <a:pt x="662940" y="448310"/>
                </a:lnTo>
                <a:lnTo>
                  <a:pt x="662940" y="631190"/>
                </a:lnTo>
                <a:lnTo>
                  <a:pt x="0" y="737870"/>
                </a:lnTo>
                <a:lnTo>
                  <a:pt x="662940" y="900430"/>
                </a:lnTo>
                <a:lnTo>
                  <a:pt x="682730" y="945097"/>
                </a:lnTo>
                <a:lnTo>
                  <a:pt x="737446" y="987260"/>
                </a:lnTo>
                <a:lnTo>
                  <a:pt x="775718" y="1006619"/>
                </a:lnTo>
                <a:lnTo>
                  <a:pt x="820102" y="1024413"/>
                </a:lnTo>
                <a:lnTo>
                  <a:pt x="869725" y="1040329"/>
                </a:lnTo>
                <a:lnTo>
                  <a:pt x="923713" y="1054052"/>
                </a:lnTo>
                <a:lnTo>
                  <a:pt x="981194" y="1065272"/>
                </a:lnTo>
                <a:lnTo>
                  <a:pt x="1041294" y="1073673"/>
                </a:lnTo>
                <a:lnTo>
                  <a:pt x="1103140" y="1078943"/>
                </a:lnTo>
                <a:lnTo>
                  <a:pt x="1165860" y="1080770"/>
                </a:lnTo>
                <a:lnTo>
                  <a:pt x="1541780" y="1080770"/>
                </a:lnTo>
                <a:lnTo>
                  <a:pt x="1918970" y="1080770"/>
                </a:lnTo>
                <a:lnTo>
                  <a:pt x="2430780" y="1080770"/>
                </a:lnTo>
                <a:lnTo>
                  <a:pt x="2807970" y="1080770"/>
                </a:lnTo>
                <a:lnTo>
                  <a:pt x="3183890" y="1080770"/>
                </a:lnTo>
                <a:lnTo>
                  <a:pt x="3246609" y="1078943"/>
                </a:lnTo>
                <a:lnTo>
                  <a:pt x="3308455" y="1073673"/>
                </a:lnTo>
                <a:lnTo>
                  <a:pt x="3368555" y="1065272"/>
                </a:lnTo>
                <a:lnTo>
                  <a:pt x="3426036" y="1054052"/>
                </a:lnTo>
                <a:lnTo>
                  <a:pt x="3480024" y="1040329"/>
                </a:lnTo>
                <a:lnTo>
                  <a:pt x="3529647" y="1024413"/>
                </a:lnTo>
                <a:lnTo>
                  <a:pt x="3574031" y="1006619"/>
                </a:lnTo>
                <a:lnTo>
                  <a:pt x="3612303" y="987260"/>
                </a:lnTo>
                <a:lnTo>
                  <a:pt x="3667019" y="945097"/>
                </a:lnTo>
                <a:lnTo>
                  <a:pt x="3686810" y="900430"/>
                </a:lnTo>
                <a:lnTo>
                  <a:pt x="3686810" y="765810"/>
                </a:lnTo>
                <a:lnTo>
                  <a:pt x="3686810" y="631190"/>
                </a:lnTo>
                <a:lnTo>
                  <a:pt x="3686810" y="448310"/>
                </a:lnTo>
                <a:lnTo>
                  <a:pt x="3686810" y="313690"/>
                </a:lnTo>
                <a:lnTo>
                  <a:pt x="3686810" y="179070"/>
                </a:lnTo>
                <a:lnTo>
                  <a:pt x="3681716" y="156871"/>
                </a:lnTo>
                <a:lnTo>
                  <a:pt x="3643590" y="113585"/>
                </a:lnTo>
                <a:lnTo>
                  <a:pt x="3574031" y="73898"/>
                </a:lnTo>
                <a:lnTo>
                  <a:pt x="3529647" y="56197"/>
                </a:lnTo>
                <a:lnTo>
                  <a:pt x="3480024" y="40348"/>
                </a:lnTo>
                <a:lnTo>
                  <a:pt x="3426036" y="26670"/>
                </a:lnTo>
                <a:lnTo>
                  <a:pt x="3368555" y="15478"/>
                </a:lnTo>
                <a:lnTo>
                  <a:pt x="3308455" y="7090"/>
                </a:lnTo>
                <a:lnTo>
                  <a:pt x="3246609" y="1825"/>
                </a:lnTo>
                <a:lnTo>
                  <a:pt x="3183890" y="0"/>
                </a:lnTo>
                <a:lnTo>
                  <a:pt x="2807970" y="0"/>
                </a:lnTo>
                <a:lnTo>
                  <a:pt x="2430780" y="0"/>
                </a:lnTo>
                <a:lnTo>
                  <a:pt x="1918970" y="0"/>
                </a:lnTo>
                <a:lnTo>
                  <a:pt x="1541780" y="0"/>
                </a:lnTo>
                <a:lnTo>
                  <a:pt x="11658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66189" y="2645409"/>
            <a:ext cx="2360930" cy="79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15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Ich heiße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Luisa.</a:t>
            </a:r>
            <a:endParaRPr sz="2600">
              <a:latin typeface="Arial"/>
              <a:cs typeface="Arial"/>
            </a:endParaRPr>
          </a:p>
          <a:p>
            <a:pPr marL="1270" algn="ctr">
              <a:lnSpc>
                <a:spcPts val="3015"/>
              </a:lnSpc>
            </a:pPr>
            <a:r>
              <a:rPr sz="2600" dirty="0">
                <a:latin typeface="Arial"/>
                <a:cs typeface="Arial"/>
              </a:rPr>
              <a:t>Und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du?</a:t>
            </a:r>
            <a:endParaRPr sz="2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823459" y="2880360"/>
            <a:ext cx="4709160" cy="792480"/>
          </a:xfrm>
          <a:custGeom>
            <a:avLst/>
            <a:gdLst/>
            <a:ahLst/>
            <a:cxnLst/>
            <a:rect l="l" t="t" r="r" b="b"/>
            <a:pathLst>
              <a:path w="4709159" h="792479">
                <a:moveTo>
                  <a:pt x="3122930" y="0"/>
                </a:moveTo>
                <a:lnTo>
                  <a:pt x="622300" y="0"/>
                </a:lnTo>
                <a:lnTo>
                  <a:pt x="555738" y="968"/>
                </a:lnTo>
                <a:lnTo>
                  <a:pt x="489857" y="3780"/>
                </a:lnTo>
                <a:lnTo>
                  <a:pt x="425336" y="8297"/>
                </a:lnTo>
                <a:lnTo>
                  <a:pt x="362857" y="14380"/>
                </a:lnTo>
                <a:lnTo>
                  <a:pt x="303099" y="21891"/>
                </a:lnTo>
                <a:lnTo>
                  <a:pt x="246742" y="30691"/>
                </a:lnTo>
                <a:lnTo>
                  <a:pt x="194468" y="40639"/>
                </a:lnTo>
                <a:lnTo>
                  <a:pt x="146957" y="51599"/>
                </a:lnTo>
                <a:lnTo>
                  <a:pt x="104888" y="63431"/>
                </a:lnTo>
                <a:lnTo>
                  <a:pt x="39800" y="89155"/>
                </a:lnTo>
                <a:lnTo>
                  <a:pt x="4649" y="116701"/>
                </a:lnTo>
                <a:lnTo>
                  <a:pt x="0" y="130810"/>
                </a:lnTo>
                <a:lnTo>
                  <a:pt x="0" y="660400"/>
                </a:lnTo>
                <a:lnTo>
                  <a:pt x="39800" y="702204"/>
                </a:lnTo>
                <a:lnTo>
                  <a:pt x="104888" y="728148"/>
                </a:lnTo>
                <a:lnTo>
                  <a:pt x="146957" y="740110"/>
                </a:lnTo>
                <a:lnTo>
                  <a:pt x="194468" y="751205"/>
                </a:lnTo>
                <a:lnTo>
                  <a:pt x="246742" y="761289"/>
                </a:lnTo>
                <a:lnTo>
                  <a:pt x="303099" y="770217"/>
                </a:lnTo>
                <a:lnTo>
                  <a:pt x="362857" y="777847"/>
                </a:lnTo>
                <a:lnTo>
                  <a:pt x="425336" y="784032"/>
                </a:lnTo>
                <a:lnTo>
                  <a:pt x="489857" y="788629"/>
                </a:lnTo>
                <a:lnTo>
                  <a:pt x="555738" y="791493"/>
                </a:lnTo>
                <a:lnTo>
                  <a:pt x="622300" y="792479"/>
                </a:lnTo>
                <a:lnTo>
                  <a:pt x="3122930" y="792479"/>
                </a:lnTo>
                <a:lnTo>
                  <a:pt x="3189491" y="791493"/>
                </a:lnTo>
                <a:lnTo>
                  <a:pt x="3255372" y="788629"/>
                </a:lnTo>
                <a:lnTo>
                  <a:pt x="3319893" y="784032"/>
                </a:lnTo>
                <a:lnTo>
                  <a:pt x="3382372" y="777847"/>
                </a:lnTo>
                <a:lnTo>
                  <a:pt x="3442130" y="770217"/>
                </a:lnTo>
                <a:lnTo>
                  <a:pt x="3498487" y="761289"/>
                </a:lnTo>
                <a:lnTo>
                  <a:pt x="3550761" y="751205"/>
                </a:lnTo>
                <a:lnTo>
                  <a:pt x="3598272" y="740110"/>
                </a:lnTo>
                <a:lnTo>
                  <a:pt x="3640341" y="728148"/>
                </a:lnTo>
                <a:lnTo>
                  <a:pt x="3676287" y="715465"/>
                </a:lnTo>
                <a:lnTo>
                  <a:pt x="3727087" y="688510"/>
                </a:lnTo>
                <a:lnTo>
                  <a:pt x="3745230" y="660400"/>
                </a:lnTo>
                <a:lnTo>
                  <a:pt x="4377049" y="660400"/>
                </a:lnTo>
                <a:lnTo>
                  <a:pt x="3745230" y="462279"/>
                </a:lnTo>
                <a:lnTo>
                  <a:pt x="3745230" y="130810"/>
                </a:lnTo>
                <a:lnTo>
                  <a:pt x="3740580" y="116701"/>
                </a:lnTo>
                <a:lnTo>
                  <a:pt x="3705429" y="89155"/>
                </a:lnTo>
                <a:lnTo>
                  <a:pt x="3640341" y="63431"/>
                </a:lnTo>
                <a:lnTo>
                  <a:pt x="3598272" y="51599"/>
                </a:lnTo>
                <a:lnTo>
                  <a:pt x="3550761" y="40639"/>
                </a:lnTo>
                <a:lnTo>
                  <a:pt x="3498487" y="30691"/>
                </a:lnTo>
                <a:lnTo>
                  <a:pt x="3442130" y="21891"/>
                </a:lnTo>
                <a:lnTo>
                  <a:pt x="3382372" y="14380"/>
                </a:lnTo>
                <a:lnTo>
                  <a:pt x="3319893" y="8297"/>
                </a:lnTo>
                <a:lnTo>
                  <a:pt x="3255372" y="3780"/>
                </a:lnTo>
                <a:lnTo>
                  <a:pt x="3189491" y="968"/>
                </a:lnTo>
                <a:lnTo>
                  <a:pt x="3122930" y="0"/>
                </a:lnTo>
                <a:close/>
              </a:path>
              <a:path w="4709159" h="792479">
                <a:moveTo>
                  <a:pt x="4377049" y="660400"/>
                </a:moveTo>
                <a:lnTo>
                  <a:pt x="3745230" y="660400"/>
                </a:lnTo>
                <a:lnTo>
                  <a:pt x="4709160" y="764539"/>
                </a:lnTo>
                <a:lnTo>
                  <a:pt x="4377049" y="66040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23459" y="2880360"/>
            <a:ext cx="4709160" cy="792480"/>
          </a:xfrm>
          <a:custGeom>
            <a:avLst/>
            <a:gdLst/>
            <a:ahLst/>
            <a:cxnLst/>
            <a:rect l="l" t="t" r="r" b="b"/>
            <a:pathLst>
              <a:path w="4709159" h="792479">
                <a:moveTo>
                  <a:pt x="622300" y="0"/>
                </a:moveTo>
                <a:lnTo>
                  <a:pt x="555738" y="968"/>
                </a:lnTo>
                <a:lnTo>
                  <a:pt x="489857" y="3780"/>
                </a:lnTo>
                <a:lnTo>
                  <a:pt x="425336" y="8297"/>
                </a:lnTo>
                <a:lnTo>
                  <a:pt x="362857" y="14380"/>
                </a:lnTo>
                <a:lnTo>
                  <a:pt x="303099" y="21891"/>
                </a:lnTo>
                <a:lnTo>
                  <a:pt x="246742" y="30691"/>
                </a:lnTo>
                <a:lnTo>
                  <a:pt x="194468" y="40639"/>
                </a:lnTo>
                <a:lnTo>
                  <a:pt x="146957" y="51599"/>
                </a:lnTo>
                <a:lnTo>
                  <a:pt x="104888" y="63431"/>
                </a:lnTo>
                <a:lnTo>
                  <a:pt x="39800" y="89155"/>
                </a:lnTo>
                <a:lnTo>
                  <a:pt x="4649" y="116701"/>
                </a:lnTo>
                <a:lnTo>
                  <a:pt x="0" y="130810"/>
                </a:lnTo>
                <a:lnTo>
                  <a:pt x="0" y="229869"/>
                </a:lnTo>
                <a:lnTo>
                  <a:pt x="0" y="328929"/>
                </a:lnTo>
                <a:lnTo>
                  <a:pt x="0" y="462279"/>
                </a:lnTo>
                <a:lnTo>
                  <a:pt x="0" y="561339"/>
                </a:lnTo>
                <a:lnTo>
                  <a:pt x="0" y="660400"/>
                </a:lnTo>
                <a:lnTo>
                  <a:pt x="4649" y="674527"/>
                </a:lnTo>
                <a:lnTo>
                  <a:pt x="39800" y="702204"/>
                </a:lnTo>
                <a:lnTo>
                  <a:pt x="104888" y="728148"/>
                </a:lnTo>
                <a:lnTo>
                  <a:pt x="146957" y="740110"/>
                </a:lnTo>
                <a:lnTo>
                  <a:pt x="194468" y="751204"/>
                </a:lnTo>
                <a:lnTo>
                  <a:pt x="246742" y="761289"/>
                </a:lnTo>
                <a:lnTo>
                  <a:pt x="303099" y="770217"/>
                </a:lnTo>
                <a:lnTo>
                  <a:pt x="362857" y="777847"/>
                </a:lnTo>
                <a:lnTo>
                  <a:pt x="425336" y="784032"/>
                </a:lnTo>
                <a:lnTo>
                  <a:pt x="489857" y="788629"/>
                </a:lnTo>
                <a:lnTo>
                  <a:pt x="555738" y="791493"/>
                </a:lnTo>
                <a:lnTo>
                  <a:pt x="622300" y="792479"/>
                </a:lnTo>
                <a:lnTo>
                  <a:pt x="1088389" y="792479"/>
                </a:lnTo>
                <a:lnTo>
                  <a:pt x="1555750" y="792479"/>
                </a:lnTo>
                <a:lnTo>
                  <a:pt x="2189480" y="792479"/>
                </a:lnTo>
                <a:lnTo>
                  <a:pt x="2656840" y="792479"/>
                </a:lnTo>
                <a:lnTo>
                  <a:pt x="3122930" y="792479"/>
                </a:lnTo>
                <a:lnTo>
                  <a:pt x="3189491" y="791493"/>
                </a:lnTo>
                <a:lnTo>
                  <a:pt x="3255372" y="788629"/>
                </a:lnTo>
                <a:lnTo>
                  <a:pt x="3319893" y="784032"/>
                </a:lnTo>
                <a:lnTo>
                  <a:pt x="3382372" y="777847"/>
                </a:lnTo>
                <a:lnTo>
                  <a:pt x="3442130" y="770217"/>
                </a:lnTo>
                <a:lnTo>
                  <a:pt x="3498487" y="761289"/>
                </a:lnTo>
                <a:lnTo>
                  <a:pt x="3550761" y="751205"/>
                </a:lnTo>
                <a:lnTo>
                  <a:pt x="3598272" y="740110"/>
                </a:lnTo>
                <a:lnTo>
                  <a:pt x="3640341" y="728148"/>
                </a:lnTo>
                <a:lnTo>
                  <a:pt x="3676287" y="715465"/>
                </a:lnTo>
                <a:lnTo>
                  <a:pt x="3727087" y="688510"/>
                </a:lnTo>
                <a:lnTo>
                  <a:pt x="3745230" y="660400"/>
                </a:lnTo>
                <a:lnTo>
                  <a:pt x="4709160" y="764539"/>
                </a:lnTo>
                <a:lnTo>
                  <a:pt x="3745230" y="462279"/>
                </a:lnTo>
                <a:lnTo>
                  <a:pt x="3745230" y="328929"/>
                </a:lnTo>
                <a:lnTo>
                  <a:pt x="3745230" y="229869"/>
                </a:lnTo>
                <a:lnTo>
                  <a:pt x="3745230" y="130810"/>
                </a:lnTo>
                <a:lnTo>
                  <a:pt x="3740580" y="116701"/>
                </a:lnTo>
                <a:lnTo>
                  <a:pt x="3705429" y="89155"/>
                </a:lnTo>
                <a:lnTo>
                  <a:pt x="3640341" y="63431"/>
                </a:lnTo>
                <a:lnTo>
                  <a:pt x="3598272" y="51599"/>
                </a:lnTo>
                <a:lnTo>
                  <a:pt x="3550761" y="40639"/>
                </a:lnTo>
                <a:lnTo>
                  <a:pt x="3498487" y="30691"/>
                </a:lnTo>
                <a:lnTo>
                  <a:pt x="3442130" y="21891"/>
                </a:lnTo>
                <a:lnTo>
                  <a:pt x="3382372" y="14380"/>
                </a:lnTo>
                <a:lnTo>
                  <a:pt x="3319893" y="8297"/>
                </a:lnTo>
                <a:lnTo>
                  <a:pt x="3255372" y="3780"/>
                </a:lnTo>
                <a:lnTo>
                  <a:pt x="3189491" y="968"/>
                </a:lnTo>
                <a:lnTo>
                  <a:pt x="3122930" y="0"/>
                </a:lnTo>
                <a:lnTo>
                  <a:pt x="2656840" y="0"/>
                </a:lnTo>
                <a:lnTo>
                  <a:pt x="2189480" y="0"/>
                </a:lnTo>
                <a:lnTo>
                  <a:pt x="1555750" y="0"/>
                </a:lnTo>
                <a:lnTo>
                  <a:pt x="1088389" y="0"/>
                </a:lnTo>
                <a:lnTo>
                  <a:pt x="622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496559" y="3046729"/>
            <a:ext cx="239712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Ich </a:t>
            </a:r>
            <a:r>
              <a:rPr sz="2600" spc="-5" dirty="0">
                <a:latin typeface="Arial"/>
                <a:cs typeface="Arial"/>
              </a:rPr>
              <a:t>heiße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Mario.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23459" y="5184140"/>
            <a:ext cx="4958080" cy="1008380"/>
          </a:xfrm>
          <a:custGeom>
            <a:avLst/>
            <a:gdLst/>
            <a:ahLst/>
            <a:cxnLst/>
            <a:rect l="l" t="t" r="r" b="b"/>
            <a:pathLst>
              <a:path w="4958080" h="1008379">
                <a:moveTo>
                  <a:pt x="3482340" y="0"/>
                </a:moveTo>
                <a:lnTo>
                  <a:pt x="694689" y="0"/>
                </a:lnTo>
                <a:lnTo>
                  <a:pt x="629752" y="961"/>
                </a:lnTo>
                <a:lnTo>
                  <a:pt x="565296" y="3765"/>
                </a:lnTo>
                <a:lnTo>
                  <a:pt x="501833" y="8287"/>
                </a:lnTo>
                <a:lnTo>
                  <a:pt x="439876" y="14406"/>
                </a:lnTo>
                <a:lnTo>
                  <a:pt x="379935" y="21998"/>
                </a:lnTo>
                <a:lnTo>
                  <a:pt x="322522" y="30941"/>
                </a:lnTo>
                <a:lnTo>
                  <a:pt x="268150" y="41111"/>
                </a:lnTo>
                <a:lnTo>
                  <a:pt x="217328" y="52387"/>
                </a:lnTo>
                <a:lnTo>
                  <a:pt x="170570" y="64645"/>
                </a:lnTo>
                <a:lnTo>
                  <a:pt x="128386" y="77762"/>
                </a:lnTo>
                <a:lnTo>
                  <a:pt x="91289" y="91616"/>
                </a:lnTo>
                <a:lnTo>
                  <a:pt x="34398" y="121043"/>
                </a:lnTo>
                <a:lnTo>
                  <a:pt x="3992" y="151944"/>
                </a:lnTo>
                <a:lnTo>
                  <a:pt x="0" y="167640"/>
                </a:lnTo>
                <a:lnTo>
                  <a:pt x="0" y="840740"/>
                </a:lnTo>
                <a:lnTo>
                  <a:pt x="34398" y="887336"/>
                </a:lnTo>
                <a:lnTo>
                  <a:pt x="91289" y="916763"/>
                </a:lnTo>
                <a:lnTo>
                  <a:pt x="128386" y="930617"/>
                </a:lnTo>
                <a:lnTo>
                  <a:pt x="170570" y="943734"/>
                </a:lnTo>
                <a:lnTo>
                  <a:pt x="217328" y="955992"/>
                </a:lnTo>
                <a:lnTo>
                  <a:pt x="268150" y="967268"/>
                </a:lnTo>
                <a:lnTo>
                  <a:pt x="322522" y="977438"/>
                </a:lnTo>
                <a:lnTo>
                  <a:pt x="379935" y="986381"/>
                </a:lnTo>
                <a:lnTo>
                  <a:pt x="439876" y="993973"/>
                </a:lnTo>
                <a:lnTo>
                  <a:pt x="501833" y="1000092"/>
                </a:lnTo>
                <a:lnTo>
                  <a:pt x="565296" y="1004614"/>
                </a:lnTo>
                <a:lnTo>
                  <a:pt x="629752" y="1007418"/>
                </a:lnTo>
                <a:lnTo>
                  <a:pt x="694689" y="1008380"/>
                </a:lnTo>
                <a:lnTo>
                  <a:pt x="3482340" y="1008380"/>
                </a:lnTo>
                <a:lnTo>
                  <a:pt x="3547277" y="1007418"/>
                </a:lnTo>
                <a:lnTo>
                  <a:pt x="3611733" y="1004614"/>
                </a:lnTo>
                <a:lnTo>
                  <a:pt x="3675196" y="1000092"/>
                </a:lnTo>
                <a:lnTo>
                  <a:pt x="3737153" y="993973"/>
                </a:lnTo>
                <a:lnTo>
                  <a:pt x="3797094" y="986381"/>
                </a:lnTo>
                <a:lnTo>
                  <a:pt x="3854507" y="977438"/>
                </a:lnTo>
                <a:lnTo>
                  <a:pt x="3908879" y="967268"/>
                </a:lnTo>
                <a:lnTo>
                  <a:pt x="3959701" y="955992"/>
                </a:lnTo>
                <a:lnTo>
                  <a:pt x="4006459" y="943734"/>
                </a:lnTo>
                <a:lnTo>
                  <a:pt x="4048643" y="930617"/>
                </a:lnTo>
                <a:lnTo>
                  <a:pt x="4085740" y="916763"/>
                </a:lnTo>
                <a:lnTo>
                  <a:pt x="4142631" y="887336"/>
                </a:lnTo>
                <a:lnTo>
                  <a:pt x="4173037" y="856435"/>
                </a:lnTo>
                <a:lnTo>
                  <a:pt x="4177030" y="840740"/>
                </a:lnTo>
                <a:lnTo>
                  <a:pt x="4958080" y="590550"/>
                </a:lnTo>
                <a:lnTo>
                  <a:pt x="4177030" y="589280"/>
                </a:lnTo>
                <a:lnTo>
                  <a:pt x="4177030" y="167640"/>
                </a:lnTo>
                <a:lnTo>
                  <a:pt x="4173037" y="151944"/>
                </a:lnTo>
                <a:lnTo>
                  <a:pt x="4142631" y="121043"/>
                </a:lnTo>
                <a:lnTo>
                  <a:pt x="4085740" y="91616"/>
                </a:lnTo>
                <a:lnTo>
                  <a:pt x="4048643" y="77762"/>
                </a:lnTo>
                <a:lnTo>
                  <a:pt x="4006459" y="64645"/>
                </a:lnTo>
                <a:lnTo>
                  <a:pt x="3959701" y="52387"/>
                </a:lnTo>
                <a:lnTo>
                  <a:pt x="3908879" y="41111"/>
                </a:lnTo>
                <a:lnTo>
                  <a:pt x="3854507" y="30941"/>
                </a:lnTo>
                <a:lnTo>
                  <a:pt x="3797094" y="21998"/>
                </a:lnTo>
                <a:lnTo>
                  <a:pt x="3737153" y="14406"/>
                </a:lnTo>
                <a:lnTo>
                  <a:pt x="3675196" y="8287"/>
                </a:lnTo>
                <a:lnTo>
                  <a:pt x="3611733" y="3765"/>
                </a:lnTo>
                <a:lnTo>
                  <a:pt x="3547277" y="961"/>
                </a:lnTo>
                <a:lnTo>
                  <a:pt x="348234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23459" y="5184140"/>
            <a:ext cx="4958080" cy="1008380"/>
          </a:xfrm>
          <a:custGeom>
            <a:avLst/>
            <a:gdLst/>
            <a:ahLst/>
            <a:cxnLst/>
            <a:rect l="l" t="t" r="r" b="b"/>
            <a:pathLst>
              <a:path w="4958080" h="1008379">
                <a:moveTo>
                  <a:pt x="694689" y="0"/>
                </a:moveTo>
                <a:lnTo>
                  <a:pt x="629752" y="961"/>
                </a:lnTo>
                <a:lnTo>
                  <a:pt x="565296" y="3765"/>
                </a:lnTo>
                <a:lnTo>
                  <a:pt x="501833" y="8287"/>
                </a:lnTo>
                <a:lnTo>
                  <a:pt x="439876" y="14406"/>
                </a:lnTo>
                <a:lnTo>
                  <a:pt x="379935" y="21998"/>
                </a:lnTo>
                <a:lnTo>
                  <a:pt x="322522" y="30941"/>
                </a:lnTo>
                <a:lnTo>
                  <a:pt x="268150" y="41111"/>
                </a:lnTo>
                <a:lnTo>
                  <a:pt x="217328" y="52387"/>
                </a:lnTo>
                <a:lnTo>
                  <a:pt x="170570" y="64645"/>
                </a:lnTo>
                <a:lnTo>
                  <a:pt x="128386" y="77762"/>
                </a:lnTo>
                <a:lnTo>
                  <a:pt x="91289" y="91616"/>
                </a:lnTo>
                <a:lnTo>
                  <a:pt x="34398" y="121043"/>
                </a:lnTo>
                <a:lnTo>
                  <a:pt x="3992" y="151944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3992" y="856435"/>
                </a:lnTo>
                <a:lnTo>
                  <a:pt x="34398" y="887336"/>
                </a:lnTo>
                <a:lnTo>
                  <a:pt x="91289" y="916763"/>
                </a:lnTo>
                <a:lnTo>
                  <a:pt x="128386" y="930617"/>
                </a:lnTo>
                <a:lnTo>
                  <a:pt x="170570" y="943734"/>
                </a:lnTo>
                <a:lnTo>
                  <a:pt x="217328" y="955992"/>
                </a:lnTo>
                <a:lnTo>
                  <a:pt x="268150" y="967268"/>
                </a:lnTo>
                <a:lnTo>
                  <a:pt x="322522" y="977438"/>
                </a:lnTo>
                <a:lnTo>
                  <a:pt x="379935" y="986381"/>
                </a:lnTo>
                <a:lnTo>
                  <a:pt x="439876" y="993973"/>
                </a:lnTo>
                <a:lnTo>
                  <a:pt x="501833" y="1000092"/>
                </a:lnTo>
                <a:lnTo>
                  <a:pt x="565296" y="1004614"/>
                </a:lnTo>
                <a:lnTo>
                  <a:pt x="629752" y="1007418"/>
                </a:lnTo>
                <a:lnTo>
                  <a:pt x="694689" y="1008380"/>
                </a:lnTo>
                <a:lnTo>
                  <a:pt x="1214119" y="1008380"/>
                </a:lnTo>
                <a:lnTo>
                  <a:pt x="1734819" y="1008380"/>
                </a:lnTo>
                <a:lnTo>
                  <a:pt x="2442210" y="1008380"/>
                </a:lnTo>
                <a:lnTo>
                  <a:pt x="2962910" y="1008380"/>
                </a:lnTo>
                <a:lnTo>
                  <a:pt x="3482340" y="1008380"/>
                </a:lnTo>
                <a:lnTo>
                  <a:pt x="3547277" y="1007418"/>
                </a:lnTo>
                <a:lnTo>
                  <a:pt x="3611733" y="1004614"/>
                </a:lnTo>
                <a:lnTo>
                  <a:pt x="3675196" y="1000092"/>
                </a:lnTo>
                <a:lnTo>
                  <a:pt x="3737153" y="993973"/>
                </a:lnTo>
                <a:lnTo>
                  <a:pt x="3797094" y="986381"/>
                </a:lnTo>
                <a:lnTo>
                  <a:pt x="3854507" y="977438"/>
                </a:lnTo>
                <a:lnTo>
                  <a:pt x="3908879" y="967268"/>
                </a:lnTo>
                <a:lnTo>
                  <a:pt x="3959701" y="955992"/>
                </a:lnTo>
                <a:lnTo>
                  <a:pt x="4006459" y="943734"/>
                </a:lnTo>
                <a:lnTo>
                  <a:pt x="4048643" y="930617"/>
                </a:lnTo>
                <a:lnTo>
                  <a:pt x="4085740" y="916763"/>
                </a:lnTo>
                <a:lnTo>
                  <a:pt x="4142631" y="887336"/>
                </a:lnTo>
                <a:lnTo>
                  <a:pt x="4173037" y="856435"/>
                </a:lnTo>
                <a:lnTo>
                  <a:pt x="4177030" y="840740"/>
                </a:lnTo>
                <a:lnTo>
                  <a:pt x="4958080" y="590550"/>
                </a:lnTo>
                <a:lnTo>
                  <a:pt x="4177030" y="589280"/>
                </a:lnTo>
                <a:lnTo>
                  <a:pt x="4177030" y="419100"/>
                </a:lnTo>
                <a:lnTo>
                  <a:pt x="4177030" y="293370"/>
                </a:lnTo>
                <a:lnTo>
                  <a:pt x="4177030" y="167640"/>
                </a:lnTo>
                <a:lnTo>
                  <a:pt x="4173037" y="151944"/>
                </a:lnTo>
                <a:lnTo>
                  <a:pt x="4142631" y="121043"/>
                </a:lnTo>
                <a:lnTo>
                  <a:pt x="4085740" y="91616"/>
                </a:lnTo>
                <a:lnTo>
                  <a:pt x="4048643" y="77762"/>
                </a:lnTo>
                <a:lnTo>
                  <a:pt x="4006459" y="64645"/>
                </a:lnTo>
                <a:lnTo>
                  <a:pt x="3959701" y="52387"/>
                </a:lnTo>
                <a:lnTo>
                  <a:pt x="3908879" y="41111"/>
                </a:lnTo>
                <a:lnTo>
                  <a:pt x="3854507" y="30941"/>
                </a:lnTo>
                <a:lnTo>
                  <a:pt x="3797094" y="21998"/>
                </a:lnTo>
                <a:lnTo>
                  <a:pt x="3737153" y="14406"/>
                </a:lnTo>
                <a:lnTo>
                  <a:pt x="3675196" y="8287"/>
                </a:lnTo>
                <a:lnTo>
                  <a:pt x="3611733" y="3765"/>
                </a:lnTo>
                <a:lnTo>
                  <a:pt x="3547277" y="961"/>
                </a:lnTo>
                <a:lnTo>
                  <a:pt x="3482340" y="0"/>
                </a:lnTo>
                <a:lnTo>
                  <a:pt x="2962910" y="0"/>
                </a:lnTo>
                <a:lnTo>
                  <a:pt x="2442210" y="0"/>
                </a:lnTo>
                <a:lnTo>
                  <a:pt x="1734819" y="0"/>
                </a:lnTo>
                <a:lnTo>
                  <a:pt x="1214119" y="0"/>
                </a:lnTo>
                <a:lnTo>
                  <a:pt x="69468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832350" y="5273040"/>
            <a:ext cx="4063365" cy="79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15"/>
              </a:lnSpc>
              <a:spcBef>
                <a:spcPts val="100"/>
              </a:spcBef>
            </a:pPr>
            <a:r>
              <a:rPr sz="2600" spc="-10" dirty="0">
                <a:latin typeface="Arial"/>
                <a:cs typeface="Arial"/>
              </a:rPr>
              <a:t>¿Woher </a:t>
            </a:r>
            <a:r>
              <a:rPr sz="2600" dirty="0">
                <a:latin typeface="Arial"/>
                <a:cs typeface="Arial"/>
              </a:rPr>
              <a:t>kommst du,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Luisa?</a:t>
            </a:r>
            <a:endParaRPr sz="2600">
              <a:latin typeface="Arial"/>
              <a:cs typeface="Arial"/>
            </a:endParaRPr>
          </a:p>
          <a:p>
            <a:pPr marL="92710" algn="ctr">
              <a:lnSpc>
                <a:spcPts val="3015"/>
              </a:lnSpc>
            </a:pPr>
            <a:r>
              <a:rPr sz="2600" spc="-5" dirty="0">
                <a:latin typeface="Arial"/>
                <a:cs typeface="Arial"/>
              </a:rPr>
              <a:t>Ich </a:t>
            </a:r>
            <a:r>
              <a:rPr sz="2600" dirty="0">
                <a:latin typeface="Arial"/>
                <a:cs typeface="Arial"/>
              </a:rPr>
              <a:t>komme aus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Madrid.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31190" y="5688329"/>
            <a:ext cx="3473450" cy="792480"/>
          </a:xfrm>
          <a:custGeom>
            <a:avLst/>
            <a:gdLst/>
            <a:ahLst/>
            <a:cxnLst/>
            <a:rect l="l" t="t" r="r" b="b"/>
            <a:pathLst>
              <a:path w="3473450" h="792479">
                <a:moveTo>
                  <a:pt x="3006090" y="0"/>
                </a:moveTo>
                <a:lnTo>
                  <a:pt x="1131570" y="0"/>
                </a:lnTo>
                <a:lnTo>
                  <a:pt x="1068014" y="1558"/>
                </a:lnTo>
                <a:lnTo>
                  <a:pt x="1005512" y="6041"/>
                </a:lnTo>
                <a:lnTo>
                  <a:pt x="945117" y="13164"/>
                </a:lnTo>
                <a:lnTo>
                  <a:pt x="887882" y="22640"/>
                </a:lnTo>
                <a:lnTo>
                  <a:pt x="834861" y="34183"/>
                </a:lnTo>
                <a:lnTo>
                  <a:pt x="787107" y="47506"/>
                </a:lnTo>
                <a:lnTo>
                  <a:pt x="745673" y="62323"/>
                </a:lnTo>
                <a:lnTo>
                  <a:pt x="685980" y="95295"/>
                </a:lnTo>
                <a:lnTo>
                  <a:pt x="664210" y="130810"/>
                </a:lnTo>
                <a:lnTo>
                  <a:pt x="664210" y="462280"/>
                </a:lnTo>
                <a:lnTo>
                  <a:pt x="0" y="561340"/>
                </a:lnTo>
                <a:lnTo>
                  <a:pt x="664210" y="660400"/>
                </a:lnTo>
                <a:lnTo>
                  <a:pt x="669828" y="678361"/>
                </a:lnTo>
                <a:lnTo>
                  <a:pt x="685980" y="696024"/>
                </a:lnTo>
                <a:lnTo>
                  <a:pt x="745673" y="729268"/>
                </a:lnTo>
                <a:lnTo>
                  <a:pt x="787107" y="744252"/>
                </a:lnTo>
                <a:lnTo>
                  <a:pt x="834861" y="757748"/>
                </a:lnTo>
                <a:lnTo>
                  <a:pt x="887882" y="769457"/>
                </a:lnTo>
                <a:lnTo>
                  <a:pt x="945117" y="779083"/>
                </a:lnTo>
                <a:lnTo>
                  <a:pt x="1005512" y="786327"/>
                </a:lnTo>
                <a:lnTo>
                  <a:pt x="1068014" y="790892"/>
                </a:lnTo>
                <a:lnTo>
                  <a:pt x="1131570" y="792480"/>
                </a:lnTo>
                <a:lnTo>
                  <a:pt x="3006090" y="792480"/>
                </a:lnTo>
                <a:lnTo>
                  <a:pt x="3069645" y="790892"/>
                </a:lnTo>
                <a:lnTo>
                  <a:pt x="3132147" y="786327"/>
                </a:lnTo>
                <a:lnTo>
                  <a:pt x="3192542" y="779083"/>
                </a:lnTo>
                <a:lnTo>
                  <a:pt x="3249777" y="769457"/>
                </a:lnTo>
                <a:lnTo>
                  <a:pt x="3302798" y="757748"/>
                </a:lnTo>
                <a:lnTo>
                  <a:pt x="3350552" y="744252"/>
                </a:lnTo>
                <a:lnTo>
                  <a:pt x="3391986" y="729268"/>
                </a:lnTo>
                <a:lnTo>
                  <a:pt x="3451679" y="696024"/>
                </a:lnTo>
                <a:lnTo>
                  <a:pt x="3473450" y="660400"/>
                </a:lnTo>
                <a:lnTo>
                  <a:pt x="3473450" y="130810"/>
                </a:lnTo>
                <a:lnTo>
                  <a:pt x="3451679" y="95295"/>
                </a:lnTo>
                <a:lnTo>
                  <a:pt x="3391986" y="62323"/>
                </a:lnTo>
                <a:lnTo>
                  <a:pt x="3350552" y="47506"/>
                </a:lnTo>
                <a:lnTo>
                  <a:pt x="3302798" y="34183"/>
                </a:lnTo>
                <a:lnTo>
                  <a:pt x="3249777" y="22640"/>
                </a:lnTo>
                <a:lnTo>
                  <a:pt x="3192542" y="13164"/>
                </a:lnTo>
                <a:lnTo>
                  <a:pt x="3132147" y="6041"/>
                </a:lnTo>
                <a:lnTo>
                  <a:pt x="3069645" y="1558"/>
                </a:lnTo>
                <a:lnTo>
                  <a:pt x="300609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1190" y="5688329"/>
            <a:ext cx="3473450" cy="792480"/>
          </a:xfrm>
          <a:custGeom>
            <a:avLst/>
            <a:gdLst/>
            <a:ahLst/>
            <a:cxnLst/>
            <a:rect l="l" t="t" r="r" b="b"/>
            <a:pathLst>
              <a:path w="3473450" h="792479">
                <a:moveTo>
                  <a:pt x="1131570" y="0"/>
                </a:moveTo>
                <a:lnTo>
                  <a:pt x="1068014" y="1558"/>
                </a:lnTo>
                <a:lnTo>
                  <a:pt x="1005512" y="6041"/>
                </a:lnTo>
                <a:lnTo>
                  <a:pt x="945117" y="13164"/>
                </a:lnTo>
                <a:lnTo>
                  <a:pt x="887882" y="22640"/>
                </a:lnTo>
                <a:lnTo>
                  <a:pt x="834861" y="34183"/>
                </a:lnTo>
                <a:lnTo>
                  <a:pt x="787107" y="47506"/>
                </a:lnTo>
                <a:lnTo>
                  <a:pt x="745673" y="62323"/>
                </a:lnTo>
                <a:lnTo>
                  <a:pt x="685980" y="95295"/>
                </a:lnTo>
                <a:lnTo>
                  <a:pt x="664210" y="130810"/>
                </a:lnTo>
                <a:lnTo>
                  <a:pt x="664210" y="229870"/>
                </a:lnTo>
                <a:lnTo>
                  <a:pt x="664210" y="328930"/>
                </a:lnTo>
                <a:lnTo>
                  <a:pt x="664210" y="462280"/>
                </a:lnTo>
                <a:lnTo>
                  <a:pt x="0" y="561340"/>
                </a:lnTo>
                <a:lnTo>
                  <a:pt x="664210" y="660400"/>
                </a:lnTo>
                <a:lnTo>
                  <a:pt x="685980" y="696024"/>
                </a:lnTo>
                <a:lnTo>
                  <a:pt x="745673" y="729268"/>
                </a:lnTo>
                <a:lnTo>
                  <a:pt x="787107" y="744252"/>
                </a:lnTo>
                <a:lnTo>
                  <a:pt x="834861" y="757748"/>
                </a:lnTo>
                <a:lnTo>
                  <a:pt x="887882" y="769457"/>
                </a:lnTo>
                <a:lnTo>
                  <a:pt x="945117" y="779083"/>
                </a:lnTo>
                <a:lnTo>
                  <a:pt x="1005512" y="786327"/>
                </a:lnTo>
                <a:lnTo>
                  <a:pt x="1068014" y="790892"/>
                </a:lnTo>
                <a:lnTo>
                  <a:pt x="1131570" y="792480"/>
                </a:lnTo>
                <a:lnTo>
                  <a:pt x="1480820" y="792480"/>
                </a:lnTo>
                <a:lnTo>
                  <a:pt x="1831339" y="792480"/>
                </a:lnTo>
                <a:lnTo>
                  <a:pt x="2306320" y="792480"/>
                </a:lnTo>
                <a:lnTo>
                  <a:pt x="2656840" y="792480"/>
                </a:lnTo>
                <a:lnTo>
                  <a:pt x="3006090" y="792480"/>
                </a:lnTo>
                <a:lnTo>
                  <a:pt x="3069645" y="790892"/>
                </a:lnTo>
                <a:lnTo>
                  <a:pt x="3132147" y="786327"/>
                </a:lnTo>
                <a:lnTo>
                  <a:pt x="3192542" y="779083"/>
                </a:lnTo>
                <a:lnTo>
                  <a:pt x="3249777" y="769457"/>
                </a:lnTo>
                <a:lnTo>
                  <a:pt x="3302798" y="757748"/>
                </a:lnTo>
                <a:lnTo>
                  <a:pt x="3350552" y="744252"/>
                </a:lnTo>
                <a:lnTo>
                  <a:pt x="3391986" y="729268"/>
                </a:lnTo>
                <a:lnTo>
                  <a:pt x="3451679" y="696024"/>
                </a:lnTo>
                <a:lnTo>
                  <a:pt x="3473450" y="660400"/>
                </a:lnTo>
                <a:lnTo>
                  <a:pt x="3473450" y="561340"/>
                </a:lnTo>
                <a:lnTo>
                  <a:pt x="3473450" y="462280"/>
                </a:lnTo>
                <a:lnTo>
                  <a:pt x="3473450" y="328930"/>
                </a:lnTo>
                <a:lnTo>
                  <a:pt x="3473450" y="229870"/>
                </a:lnTo>
                <a:lnTo>
                  <a:pt x="3473450" y="130810"/>
                </a:lnTo>
                <a:lnTo>
                  <a:pt x="3467831" y="112878"/>
                </a:lnTo>
                <a:lnTo>
                  <a:pt x="3426046" y="78348"/>
                </a:lnTo>
                <a:lnTo>
                  <a:pt x="3350552" y="47506"/>
                </a:lnTo>
                <a:lnTo>
                  <a:pt x="3302798" y="34183"/>
                </a:lnTo>
                <a:lnTo>
                  <a:pt x="3249777" y="22640"/>
                </a:lnTo>
                <a:lnTo>
                  <a:pt x="3192542" y="13164"/>
                </a:lnTo>
                <a:lnTo>
                  <a:pt x="3132147" y="6041"/>
                </a:lnTo>
                <a:lnTo>
                  <a:pt x="3069645" y="1558"/>
                </a:lnTo>
                <a:lnTo>
                  <a:pt x="3006090" y="0"/>
                </a:lnTo>
                <a:lnTo>
                  <a:pt x="2656840" y="0"/>
                </a:lnTo>
                <a:lnTo>
                  <a:pt x="2306320" y="0"/>
                </a:lnTo>
                <a:lnTo>
                  <a:pt x="1831339" y="0"/>
                </a:lnTo>
                <a:lnTo>
                  <a:pt x="1480820" y="0"/>
                </a:lnTo>
                <a:lnTo>
                  <a:pt x="11315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518919" y="5669279"/>
            <a:ext cx="2268855" cy="7912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26084" marR="5080" indent="-414020">
              <a:lnSpc>
                <a:spcPts val="2910"/>
              </a:lnSpc>
              <a:spcBef>
                <a:spcPts val="370"/>
              </a:spcBef>
            </a:pPr>
            <a:r>
              <a:rPr sz="2600" spc="-5" dirty="0">
                <a:latin typeface="Arial"/>
                <a:cs typeface="Arial"/>
              </a:rPr>
              <a:t>Ich </a:t>
            </a:r>
            <a:r>
              <a:rPr sz="2600" dirty="0">
                <a:latin typeface="Arial"/>
                <a:cs typeface="Arial"/>
              </a:rPr>
              <a:t>komme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aus  </a:t>
            </a:r>
            <a:r>
              <a:rPr sz="2600" spc="-20" dirty="0">
                <a:latin typeface="Arial"/>
                <a:cs typeface="Arial"/>
              </a:rPr>
              <a:t>Hannover.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84550" y="4895850"/>
            <a:ext cx="359410" cy="360680"/>
          </a:xfrm>
          <a:custGeom>
            <a:avLst/>
            <a:gdLst/>
            <a:ahLst/>
            <a:cxnLst/>
            <a:rect l="l" t="t" r="r" b="b"/>
            <a:pathLst>
              <a:path w="359410" h="360679">
                <a:moveTo>
                  <a:pt x="179070" y="0"/>
                </a:moveTo>
                <a:lnTo>
                  <a:pt x="130527" y="6302"/>
                </a:lnTo>
                <a:lnTo>
                  <a:pt x="87488" y="24177"/>
                </a:lnTo>
                <a:lnTo>
                  <a:pt x="51435" y="52069"/>
                </a:lnTo>
                <a:lnTo>
                  <a:pt x="23847" y="88429"/>
                </a:lnTo>
                <a:lnTo>
                  <a:pt x="6208" y="131703"/>
                </a:lnTo>
                <a:lnTo>
                  <a:pt x="0" y="180339"/>
                </a:lnTo>
                <a:lnTo>
                  <a:pt x="6208" y="228976"/>
                </a:lnTo>
                <a:lnTo>
                  <a:pt x="23847" y="272250"/>
                </a:lnTo>
                <a:lnTo>
                  <a:pt x="51435" y="308610"/>
                </a:lnTo>
                <a:lnTo>
                  <a:pt x="87488" y="336502"/>
                </a:lnTo>
                <a:lnTo>
                  <a:pt x="130527" y="354377"/>
                </a:lnTo>
                <a:lnTo>
                  <a:pt x="179070" y="360680"/>
                </a:lnTo>
                <a:lnTo>
                  <a:pt x="228147" y="354377"/>
                </a:lnTo>
                <a:lnTo>
                  <a:pt x="271544" y="336502"/>
                </a:lnTo>
                <a:lnTo>
                  <a:pt x="307816" y="308610"/>
                </a:lnTo>
                <a:lnTo>
                  <a:pt x="335515" y="272250"/>
                </a:lnTo>
                <a:lnTo>
                  <a:pt x="353195" y="228976"/>
                </a:lnTo>
                <a:lnTo>
                  <a:pt x="359410" y="180339"/>
                </a:lnTo>
                <a:lnTo>
                  <a:pt x="353195" y="131703"/>
                </a:lnTo>
                <a:lnTo>
                  <a:pt x="335515" y="88429"/>
                </a:lnTo>
                <a:lnTo>
                  <a:pt x="307816" y="52069"/>
                </a:lnTo>
                <a:lnTo>
                  <a:pt x="271544" y="24177"/>
                </a:lnTo>
                <a:lnTo>
                  <a:pt x="228147" y="6302"/>
                </a:lnTo>
                <a:lnTo>
                  <a:pt x="179070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84550" y="4895850"/>
            <a:ext cx="359410" cy="360680"/>
          </a:xfrm>
          <a:custGeom>
            <a:avLst/>
            <a:gdLst/>
            <a:ahLst/>
            <a:cxnLst/>
            <a:rect l="l" t="t" r="r" b="b"/>
            <a:pathLst>
              <a:path w="359410" h="360679">
                <a:moveTo>
                  <a:pt x="179070" y="0"/>
                </a:moveTo>
                <a:lnTo>
                  <a:pt x="228147" y="6302"/>
                </a:lnTo>
                <a:lnTo>
                  <a:pt x="271544" y="24177"/>
                </a:lnTo>
                <a:lnTo>
                  <a:pt x="307816" y="52069"/>
                </a:lnTo>
                <a:lnTo>
                  <a:pt x="335515" y="88429"/>
                </a:lnTo>
                <a:lnTo>
                  <a:pt x="353195" y="131703"/>
                </a:lnTo>
                <a:lnTo>
                  <a:pt x="359410" y="180339"/>
                </a:lnTo>
                <a:lnTo>
                  <a:pt x="353195" y="228976"/>
                </a:lnTo>
                <a:lnTo>
                  <a:pt x="335515" y="272250"/>
                </a:lnTo>
                <a:lnTo>
                  <a:pt x="307816" y="308610"/>
                </a:lnTo>
                <a:lnTo>
                  <a:pt x="271544" y="336502"/>
                </a:lnTo>
                <a:lnTo>
                  <a:pt x="228147" y="354377"/>
                </a:lnTo>
                <a:lnTo>
                  <a:pt x="179070" y="360680"/>
                </a:lnTo>
                <a:lnTo>
                  <a:pt x="130527" y="354377"/>
                </a:lnTo>
                <a:lnTo>
                  <a:pt x="87488" y="336502"/>
                </a:lnTo>
                <a:lnTo>
                  <a:pt x="51434" y="308609"/>
                </a:lnTo>
                <a:lnTo>
                  <a:pt x="23847" y="272250"/>
                </a:lnTo>
                <a:lnTo>
                  <a:pt x="6208" y="228976"/>
                </a:lnTo>
                <a:lnTo>
                  <a:pt x="0" y="180339"/>
                </a:lnTo>
                <a:lnTo>
                  <a:pt x="6208" y="131703"/>
                </a:lnTo>
                <a:lnTo>
                  <a:pt x="23847" y="88429"/>
                </a:lnTo>
                <a:lnTo>
                  <a:pt x="51435" y="52069"/>
                </a:lnTo>
                <a:lnTo>
                  <a:pt x="87488" y="24177"/>
                </a:lnTo>
                <a:lnTo>
                  <a:pt x="130527" y="6302"/>
                </a:lnTo>
                <a:lnTo>
                  <a:pt x="1790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86150" y="500125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9050" y="0"/>
                </a:moveTo>
                <a:lnTo>
                  <a:pt x="11787" y="1547"/>
                </a:lnTo>
                <a:lnTo>
                  <a:pt x="5714" y="5714"/>
                </a:lnTo>
                <a:lnTo>
                  <a:pt x="1547" y="11787"/>
                </a:lnTo>
                <a:lnTo>
                  <a:pt x="0" y="19050"/>
                </a:lnTo>
                <a:lnTo>
                  <a:pt x="1547" y="27047"/>
                </a:lnTo>
                <a:lnTo>
                  <a:pt x="5715" y="33496"/>
                </a:lnTo>
                <a:lnTo>
                  <a:pt x="11787" y="37802"/>
                </a:lnTo>
                <a:lnTo>
                  <a:pt x="19050" y="39369"/>
                </a:lnTo>
                <a:lnTo>
                  <a:pt x="26848" y="37802"/>
                </a:lnTo>
                <a:lnTo>
                  <a:pt x="32861" y="33496"/>
                </a:lnTo>
                <a:lnTo>
                  <a:pt x="36730" y="27047"/>
                </a:lnTo>
                <a:lnTo>
                  <a:pt x="38100" y="19050"/>
                </a:lnTo>
                <a:lnTo>
                  <a:pt x="36730" y="11787"/>
                </a:lnTo>
                <a:lnTo>
                  <a:pt x="32861" y="5714"/>
                </a:lnTo>
                <a:lnTo>
                  <a:pt x="26848" y="1547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86150" y="500125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9050" y="0"/>
                </a:moveTo>
                <a:lnTo>
                  <a:pt x="26848" y="1547"/>
                </a:lnTo>
                <a:lnTo>
                  <a:pt x="32861" y="5714"/>
                </a:lnTo>
                <a:lnTo>
                  <a:pt x="36730" y="11787"/>
                </a:lnTo>
                <a:lnTo>
                  <a:pt x="38100" y="19050"/>
                </a:lnTo>
                <a:lnTo>
                  <a:pt x="36730" y="27047"/>
                </a:lnTo>
                <a:lnTo>
                  <a:pt x="32861" y="33496"/>
                </a:lnTo>
                <a:lnTo>
                  <a:pt x="26848" y="37802"/>
                </a:lnTo>
                <a:lnTo>
                  <a:pt x="19050" y="39369"/>
                </a:lnTo>
                <a:lnTo>
                  <a:pt x="11787" y="37802"/>
                </a:lnTo>
                <a:lnTo>
                  <a:pt x="5715" y="33496"/>
                </a:lnTo>
                <a:lnTo>
                  <a:pt x="1547" y="27047"/>
                </a:lnTo>
                <a:lnTo>
                  <a:pt x="0" y="19050"/>
                </a:lnTo>
                <a:lnTo>
                  <a:pt x="1547" y="11787"/>
                </a:lnTo>
                <a:lnTo>
                  <a:pt x="5714" y="5714"/>
                </a:lnTo>
                <a:lnTo>
                  <a:pt x="11787" y="1547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02990" y="500125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9050" y="0"/>
                </a:moveTo>
                <a:lnTo>
                  <a:pt x="11251" y="1547"/>
                </a:lnTo>
                <a:lnTo>
                  <a:pt x="5238" y="5714"/>
                </a:lnTo>
                <a:lnTo>
                  <a:pt x="1369" y="11787"/>
                </a:lnTo>
                <a:lnTo>
                  <a:pt x="0" y="19050"/>
                </a:lnTo>
                <a:lnTo>
                  <a:pt x="1369" y="27047"/>
                </a:lnTo>
                <a:lnTo>
                  <a:pt x="5238" y="33496"/>
                </a:lnTo>
                <a:lnTo>
                  <a:pt x="11251" y="37802"/>
                </a:lnTo>
                <a:lnTo>
                  <a:pt x="19050" y="39369"/>
                </a:lnTo>
                <a:lnTo>
                  <a:pt x="26312" y="37802"/>
                </a:lnTo>
                <a:lnTo>
                  <a:pt x="32385" y="33496"/>
                </a:lnTo>
                <a:lnTo>
                  <a:pt x="36552" y="27047"/>
                </a:lnTo>
                <a:lnTo>
                  <a:pt x="38100" y="19050"/>
                </a:lnTo>
                <a:lnTo>
                  <a:pt x="36552" y="11787"/>
                </a:lnTo>
                <a:lnTo>
                  <a:pt x="32384" y="5714"/>
                </a:lnTo>
                <a:lnTo>
                  <a:pt x="26312" y="1547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2990" y="500125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9050" y="0"/>
                </a:moveTo>
                <a:lnTo>
                  <a:pt x="26312" y="1547"/>
                </a:lnTo>
                <a:lnTo>
                  <a:pt x="32384" y="5714"/>
                </a:lnTo>
                <a:lnTo>
                  <a:pt x="36552" y="11787"/>
                </a:lnTo>
                <a:lnTo>
                  <a:pt x="38100" y="19050"/>
                </a:lnTo>
                <a:lnTo>
                  <a:pt x="36552" y="27047"/>
                </a:lnTo>
                <a:lnTo>
                  <a:pt x="32385" y="33496"/>
                </a:lnTo>
                <a:lnTo>
                  <a:pt x="26312" y="37802"/>
                </a:lnTo>
                <a:lnTo>
                  <a:pt x="19050" y="39369"/>
                </a:lnTo>
                <a:lnTo>
                  <a:pt x="11251" y="37802"/>
                </a:lnTo>
                <a:lnTo>
                  <a:pt x="5238" y="33496"/>
                </a:lnTo>
                <a:lnTo>
                  <a:pt x="1369" y="27047"/>
                </a:lnTo>
                <a:lnTo>
                  <a:pt x="0" y="19050"/>
                </a:lnTo>
                <a:lnTo>
                  <a:pt x="1369" y="11787"/>
                </a:lnTo>
                <a:lnTo>
                  <a:pt x="5238" y="5714"/>
                </a:lnTo>
                <a:lnTo>
                  <a:pt x="11251" y="1547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64559" y="5154929"/>
            <a:ext cx="198120" cy="24765"/>
          </a:xfrm>
          <a:custGeom>
            <a:avLst/>
            <a:gdLst/>
            <a:ahLst/>
            <a:cxnLst/>
            <a:rect l="l" t="t" r="r" b="b"/>
            <a:pathLst>
              <a:path w="198120" h="24764">
                <a:moveTo>
                  <a:pt x="0" y="0"/>
                </a:moveTo>
                <a:lnTo>
                  <a:pt x="49351" y="18573"/>
                </a:lnTo>
                <a:lnTo>
                  <a:pt x="99536" y="24765"/>
                </a:lnTo>
                <a:lnTo>
                  <a:pt x="149482" y="18573"/>
                </a:lnTo>
                <a:lnTo>
                  <a:pt x="198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23459" y="6336029"/>
            <a:ext cx="4640580" cy="1008380"/>
          </a:xfrm>
          <a:custGeom>
            <a:avLst/>
            <a:gdLst/>
            <a:ahLst/>
            <a:cxnLst/>
            <a:rect l="l" t="t" r="r" b="b"/>
            <a:pathLst>
              <a:path w="4640580" h="1008379">
                <a:moveTo>
                  <a:pt x="3122930" y="0"/>
                </a:moveTo>
                <a:lnTo>
                  <a:pt x="622300" y="0"/>
                </a:lnTo>
                <a:lnTo>
                  <a:pt x="555738" y="1252"/>
                </a:lnTo>
                <a:lnTo>
                  <a:pt x="489857" y="4887"/>
                </a:lnTo>
                <a:lnTo>
                  <a:pt x="425336" y="10721"/>
                </a:lnTo>
                <a:lnTo>
                  <a:pt x="362857" y="18572"/>
                </a:lnTo>
                <a:lnTo>
                  <a:pt x="303099" y="28255"/>
                </a:lnTo>
                <a:lnTo>
                  <a:pt x="246742" y="39588"/>
                </a:lnTo>
                <a:lnTo>
                  <a:pt x="194468" y="52387"/>
                </a:lnTo>
                <a:lnTo>
                  <a:pt x="146957" y="66469"/>
                </a:lnTo>
                <a:lnTo>
                  <a:pt x="104888" y="81651"/>
                </a:lnTo>
                <a:lnTo>
                  <a:pt x="68942" y="97749"/>
                </a:lnTo>
                <a:lnTo>
                  <a:pt x="18142" y="131961"/>
                </a:lnTo>
                <a:lnTo>
                  <a:pt x="0" y="167640"/>
                </a:lnTo>
                <a:lnTo>
                  <a:pt x="0" y="840740"/>
                </a:lnTo>
                <a:lnTo>
                  <a:pt x="18142" y="876418"/>
                </a:lnTo>
                <a:lnTo>
                  <a:pt x="68942" y="910630"/>
                </a:lnTo>
                <a:lnTo>
                  <a:pt x="104888" y="926728"/>
                </a:lnTo>
                <a:lnTo>
                  <a:pt x="146957" y="941910"/>
                </a:lnTo>
                <a:lnTo>
                  <a:pt x="194468" y="955992"/>
                </a:lnTo>
                <a:lnTo>
                  <a:pt x="246742" y="968791"/>
                </a:lnTo>
                <a:lnTo>
                  <a:pt x="303099" y="980124"/>
                </a:lnTo>
                <a:lnTo>
                  <a:pt x="362857" y="989807"/>
                </a:lnTo>
                <a:lnTo>
                  <a:pt x="425336" y="997658"/>
                </a:lnTo>
                <a:lnTo>
                  <a:pt x="489857" y="1003492"/>
                </a:lnTo>
                <a:lnTo>
                  <a:pt x="555738" y="1007127"/>
                </a:lnTo>
                <a:lnTo>
                  <a:pt x="622300" y="1008380"/>
                </a:lnTo>
                <a:lnTo>
                  <a:pt x="3122930" y="1008380"/>
                </a:lnTo>
                <a:lnTo>
                  <a:pt x="3189491" y="1007127"/>
                </a:lnTo>
                <a:lnTo>
                  <a:pt x="3255372" y="1003492"/>
                </a:lnTo>
                <a:lnTo>
                  <a:pt x="3319893" y="997658"/>
                </a:lnTo>
                <a:lnTo>
                  <a:pt x="3382372" y="989807"/>
                </a:lnTo>
                <a:lnTo>
                  <a:pt x="3442130" y="980124"/>
                </a:lnTo>
                <a:lnTo>
                  <a:pt x="3498487" y="968791"/>
                </a:lnTo>
                <a:lnTo>
                  <a:pt x="3550761" y="955992"/>
                </a:lnTo>
                <a:lnTo>
                  <a:pt x="3598272" y="941910"/>
                </a:lnTo>
                <a:lnTo>
                  <a:pt x="3640341" y="926728"/>
                </a:lnTo>
                <a:lnTo>
                  <a:pt x="3676287" y="910630"/>
                </a:lnTo>
                <a:lnTo>
                  <a:pt x="3727087" y="876418"/>
                </a:lnTo>
                <a:lnTo>
                  <a:pt x="3745230" y="840740"/>
                </a:lnTo>
                <a:lnTo>
                  <a:pt x="4640580" y="689610"/>
                </a:lnTo>
                <a:lnTo>
                  <a:pt x="3745230" y="589280"/>
                </a:lnTo>
                <a:lnTo>
                  <a:pt x="3745230" y="167640"/>
                </a:lnTo>
                <a:lnTo>
                  <a:pt x="3740580" y="149709"/>
                </a:lnTo>
                <a:lnTo>
                  <a:pt x="3705429" y="114580"/>
                </a:lnTo>
                <a:lnTo>
                  <a:pt x="3640341" y="81651"/>
                </a:lnTo>
                <a:lnTo>
                  <a:pt x="3598272" y="66469"/>
                </a:lnTo>
                <a:lnTo>
                  <a:pt x="3550761" y="52387"/>
                </a:lnTo>
                <a:lnTo>
                  <a:pt x="3498487" y="39588"/>
                </a:lnTo>
                <a:lnTo>
                  <a:pt x="3442130" y="28255"/>
                </a:lnTo>
                <a:lnTo>
                  <a:pt x="3382372" y="18572"/>
                </a:lnTo>
                <a:lnTo>
                  <a:pt x="3319893" y="10721"/>
                </a:lnTo>
                <a:lnTo>
                  <a:pt x="3255372" y="4887"/>
                </a:lnTo>
                <a:lnTo>
                  <a:pt x="3189491" y="1252"/>
                </a:lnTo>
                <a:lnTo>
                  <a:pt x="312293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23459" y="6336029"/>
            <a:ext cx="4640580" cy="1008380"/>
          </a:xfrm>
          <a:custGeom>
            <a:avLst/>
            <a:gdLst/>
            <a:ahLst/>
            <a:cxnLst/>
            <a:rect l="l" t="t" r="r" b="b"/>
            <a:pathLst>
              <a:path w="4640580" h="1008379">
                <a:moveTo>
                  <a:pt x="622300" y="0"/>
                </a:moveTo>
                <a:lnTo>
                  <a:pt x="555738" y="1252"/>
                </a:lnTo>
                <a:lnTo>
                  <a:pt x="489857" y="4887"/>
                </a:lnTo>
                <a:lnTo>
                  <a:pt x="425336" y="10721"/>
                </a:lnTo>
                <a:lnTo>
                  <a:pt x="362857" y="18572"/>
                </a:lnTo>
                <a:lnTo>
                  <a:pt x="303099" y="28255"/>
                </a:lnTo>
                <a:lnTo>
                  <a:pt x="246742" y="39588"/>
                </a:lnTo>
                <a:lnTo>
                  <a:pt x="194468" y="52387"/>
                </a:lnTo>
                <a:lnTo>
                  <a:pt x="146957" y="66469"/>
                </a:lnTo>
                <a:lnTo>
                  <a:pt x="104888" y="81651"/>
                </a:lnTo>
                <a:lnTo>
                  <a:pt x="68942" y="97749"/>
                </a:lnTo>
                <a:lnTo>
                  <a:pt x="18142" y="131961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4649" y="858670"/>
                </a:lnTo>
                <a:lnTo>
                  <a:pt x="39800" y="893799"/>
                </a:lnTo>
                <a:lnTo>
                  <a:pt x="104888" y="926728"/>
                </a:lnTo>
                <a:lnTo>
                  <a:pt x="146957" y="941910"/>
                </a:lnTo>
                <a:lnTo>
                  <a:pt x="194468" y="955992"/>
                </a:lnTo>
                <a:lnTo>
                  <a:pt x="246742" y="968791"/>
                </a:lnTo>
                <a:lnTo>
                  <a:pt x="303099" y="980124"/>
                </a:lnTo>
                <a:lnTo>
                  <a:pt x="362857" y="989807"/>
                </a:lnTo>
                <a:lnTo>
                  <a:pt x="425336" y="997658"/>
                </a:lnTo>
                <a:lnTo>
                  <a:pt x="489857" y="1003492"/>
                </a:lnTo>
                <a:lnTo>
                  <a:pt x="555738" y="1007127"/>
                </a:lnTo>
                <a:lnTo>
                  <a:pt x="622300" y="1008380"/>
                </a:lnTo>
                <a:lnTo>
                  <a:pt x="1088389" y="1008380"/>
                </a:lnTo>
                <a:lnTo>
                  <a:pt x="1555750" y="1008380"/>
                </a:lnTo>
                <a:lnTo>
                  <a:pt x="2189480" y="1008380"/>
                </a:lnTo>
                <a:lnTo>
                  <a:pt x="2656840" y="1008380"/>
                </a:lnTo>
                <a:lnTo>
                  <a:pt x="3122930" y="1008380"/>
                </a:lnTo>
                <a:lnTo>
                  <a:pt x="3189491" y="1007127"/>
                </a:lnTo>
                <a:lnTo>
                  <a:pt x="3255372" y="1003492"/>
                </a:lnTo>
                <a:lnTo>
                  <a:pt x="3319893" y="997658"/>
                </a:lnTo>
                <a:lnTo>
                  <a:pt x="3382372" y="989807"/>
                </a:lnTo>
                <a:lnTo>
                  <a:pt x="3442130" y="980124"/>
                </a:lnTo>
                <a:lnTo>
                  <a:pt x="3498487" y="968791"/>
                </a:lnTo>
                <a:lnTo>
                  <a:pt x="3550761" y="955992"/>
                </a:lnTo>
                <a:lnTo>
                  <a:pt x="3598272" y="941910"/>
                </a:lnTo>
                <a:lnTo>
                  <a:pt x="3640341" y="926728"/>
                </a:lnTo>
                <a:lnTo>
                  <a:pt x="3676287" y="910630"/>
                </a:lnTo>
                <a:lnTo>
                  <a:pt x="3727087" y="876418"/>
                </a:lnTo>
                <a:lnTo>
                  <a:pt x="3745230" y="840740"/>
                </a:lnTo>
                <a:lnTo>
                  <a:pt x="4640580" y="689610"/>
                </a:lnTo>
                <a:lnTo>
                  <a:pt x="3745230" y="589280"/>
                </a:lnTo>
                <a:lnTo>
                  <a:pt x="3745230" y="419100"/>
                </a:lnTo>
                <a:lnTo>
                  <a:pt x="3745230" y="293370"/>
                </a:lnTo>
                <a:lnTo>
                  <a:pt x="3745230" y="167640"/>
                </a:lnTo>
                <a:lnTo>
                  <a:pt x="3740580" y="149709"/>
                </a:lnTo>
                <a:lnTo>
                  <a:pt x="3705429" y="114580"/>
                </a:lnTo>
                <a:lnTo>
                  <a:pt x="3640341" y="81651"/>
                </a:lnTo>
                <a:lnTo>
                  <a:pt x="3598272" y="66469"/>
                </a:lnTo>
                <a:lnTo>
                  <a:pt x="3550761" y="52387"/>
                </a:lnTo>
                <a:lnTo>
                  <a:pt x="3498487" y="39588"/>
                </a:lnTo>
                <a:lnTo>
                  <a:pt x="3442130" y="28255"/>
                </a:lnTo>
                <a:lnTo>
                  <a:pt x="3382372" y="18572"/>
                </a:lnTo>
                <a:lnTo>
                  <a:pt x="3319893" y="10721"/>
                </a:lnTo>
                <a:lnTo>
                  <a:pt x="3255372" y="4887"/>
                </a:lnTo>
                <a:lnTo>
                  <a:pt x="3189491" y="1252"/>
                </a:lnTo>
                <a:lnTo>
                  <a:pt x="3122930" y="0"/>
                </a:lnTo>
                <a:lnTo>
                  <a:pt x="2656840" y="0"/>
                </a:lnTo>
                <a:lnTo>
                  <a:pt x="2189480" y="0"/>
                </a:lnTo>
                <a:lnTo>
                  <a:pt x="1555750" y="0"/>
                </a:lnTo>
                <a:lnTo>
                  <a:pt x="1088389" y="0"/>
                </a:lnTo>
                <a:lnTo>
                  <a:pt x="622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652770" y="6610350"/>
            <a:ext cx="208533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60" dirty="0">
                <a:latin typeface="Arial"/>
                <a:cs typeface="Arial"/>
              </a:rPr>
              <a:t>Toll! </a:t>
            </a:r>
            <a:r>
              <a:rPr sz="2600" spc="-5" dirty="0">
                <a:latin typeface="Arial"/>
                <a:cs typeface="Arial"/>
              </a:rPr>
              <a:t>Bis </a:t>
            </a:r>
            <a:r>
              <a:rPr sz="2600" dirty="0">
                <a:latin typeface="Arial"/>
                <a:cs typeface="Arial"/>
              </a:rPr>
              <a:t>dann!</a:t>
            </a:r>
            <a:endParaRPr sz="2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57809" y="6624319"/>
            <a:ext cx="3846829" cy="792480"/>
          </a:xfrm>
          <a:custGeom>
            <a:avLst/>
            <a:gdLst/>
            <a:ahLst/>
            <a:cxnLst/>
            <a:rect l="l" t="t" r="r" b="b"/>
            <a:pathLst>
              <a:path w="3846829" h="792479">
                <a:moveTo>
                  <a:pt x="3271519" y="0"/>
                </a:moveTo>
                <a:lnTo>
                  <a:pt x="963930" y="0"/>
                </a:lnTo>
                <a:lnTo>
                  <a:pt x="897825" y="1120"/>
                </a:lnTo>
                <a:lnTo>
                  <a:pt x="832504" y="4367"/>
                </a:lnTo>
                <a:lnTo>
                  <a:pt x="768751" y="9567"/>
                </a:lnTo>
                <a:lnTo>
                  <a:pt x="707349" y="16546"/>
                </a:lnTo>
                <a:lnTo>
                  <a:pt x="649083" y="25131"/>
                </a:lnTo>
                <a:lnTo>
                  <a:pt x="594736" y="35148"/>
                </a:lnTo>
                <a:lnTo>
                  <a:pt x="545092" y="46424"/>
                </a:lnTo>
                <a:lnTo>
                  <a:pt x="500935" y="58786"/>
                </a:lnTo>
                <a:lnTo>
                  <a:pt x="463049" y="72060"/>
                </a:lnTo>
                <a:lnTo>
                  <a:pt x="409224" y="100651"/>
                </a:lnTo>
                <a:lnTo>
                  <a:pt x="389890" y="130809"/>
                </a:lnTo>
                <a:lnTo>
                  <a:pt x="0" y="148589"/>
                </a:lnTo>
                <a:lnTo>
                  <a:pt x="389890" y="328929"/>
                </a:lnTo>
                <a:lnTo>
                  <a:pt x="389890" y="660399"/>
                </a:lnTo>
                <a:lnTo>
                  <a:pt x="394854" y="675609"/>
                </a:lnTo>
                <a:lnTo>
                  <a:pt x="432217" y="705308"/>
                </a:lnTo>
                <a:lnTo>
                  <a:pt x="500935" y="732842"/>
                </a:lnTo>
                <a:lnTo>
                  <a:pt x="545092" y="745347"/>
                </a:lnTo>
                <a:lnTo>
                  <a:pt x="594736" y="756769"/>
                </a:lnTo>
                <a:lnTo>
                  <a:pt x="649083" y="766929"/>
                </a:lnTo>
                <a:lnTo>
                  <a:pt x="707349" y="775646"/>
                </a:lnTo>
                <a:lnTo>
                  <a:pt x="768751" y="782740"/>
                </a:lnTo>
                <a:lnTo>
                  <a:pt x="832504" y="788031"/>
                </a:lnTo>
                <a:lnTo>
                  <a:pt x="897825" y="791337"/>
                </a:lnTo>
                <a:lnTo>
                  <a:pt x="963930" y="792479"/>
                </a:lnTo>
                <a:lnTo>
                  <a:pt x="3271519" y="792479"/>
                </a:lnTo>
                <a:lnTo>
                  <a:pt x="3337895" y="791337"/>
                </a:lnTo>
                <a:lnTo>
                  <a:pt x="3403446" y="788031"/>
                </a:lnTo>
                <a:lnTo>
                  <a:pt x="3467390" y="782740"/>
                </a:lnTo>
                <a:lnTo>
                  <a:pt x="3528949" y="775646"/>
                </a:lnTo>
                <a:lnTo>
                  <a:pt x="3587340" y="766929"/>
                </a:lnTo>
                <a:lnTo>
                  <a:pt x="3641785" y="756769"/>
                </a:lnTo>
                <a:lnTo>
                  <a:pt x="3691502" y="745347"/>
                </a:lnTo>
                <a:lnTo>
                  <a:pt x="3735712" y="732842"/>
                </a:lnTo>
                <a:lnTo>
                  <a:pt x="3773633" y="719436"/>
                </a:lnTo>
                <a:lnTo>
                  <a:pt x="3827490" y="690639"/>
                </a:lnTo>
                <a:lnTo>
                  <a:pt x="3846829" y="660399"/>
                </a:lnTo>
                <a:lnTo>
                  <a:pt x="3846829" y="130809"/>
                </a:lnTo>
                <a:lnTo>
                  <a:pt x="3804486" y="86073"/>
                </a:lnTo>
                <a:lnTo>
                  <a:pt x="3735712" y="58786"/>
                </a:lnTo>
                <a:lnTo>
                  <a:pt x="3691502" y="46424"/>
                </a:lnTo>
                <a:lnTo>
                  <a:pt x="3641785" y="35148"/>
                </a:lnTo>
                <a:lnTo>
                  <a:pt x="3587340" y="25131"/>
                </a:lnTo>
                <a:lnTo>
                  <a:pt x="3528949" y="16546"/>
                </a:lnTo>
                <a:lnTo>
                  <a:pt x="3467390" y="9567"/>
                </a:lnTo>
                <a:lnTo>
                  <a:pt x="3403446" y="4367"/>
                </a:lnTo>
                <a:lnTo>
                  <a:pt x="3337895" y="1120"/>
                </a:lnTo>
                <a:lnTo>
                  <a:pt x="327151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7809" y="6624319"/>
            <a:ext cx="3846829" cy="792480"/>
          </a:xfrm>
          <a:custGeom>
            <a:avLst/>
            <a:gdLst/>
            <a:ahLst/>
            <a:cxnLst/>
            <a:rect l="l" t="t" r="r" b="b"/>
            <a:pathLst>
              <a:path w="3846829" h="792479">
                <a:moveTo>
                  <a:pt x="963930" y="0"/>
                </a:moveTo>
                <a:lnTo>
                  <a:pt x="897825" y="1120"/>
                </a:lnTo>
                <a:lnTo>
                  <a:pt x="832504" y="4367"/>
                </a:lnTo>
                <a:lnTo>
                  <a:pt x="768751" y="9567"/>
                </a:lnTo>
                <a:lnTo>
                  <a:pt x="707349" y="16546"/>
                </a:lnTo>
                <a:lnTo>
                  <a:pt x="649083" y="25131"/>
                </a:lnTo>
                <a:lnTo>
                  <a:pt x="594736" y="35148"/>
                </a:lnTo>
                <a:lnTo>
                  <a:pt x="545092" y="46424"/>
                </a:lnTo>
                <a:lnTo>
                  <a:pt x="500935" y="58786"/>
                </a:lnTo>
                <a:lnTo>
                  <a:pt x="463049" y="72060"/>
                </a:lnTo>
                <a:lnTo>
                  <a:pt x="409224" y="100651"/>
                </a:lnTo>
                <a:lnTo>
                  <a:pt x="389890" y="130809"/>
                </a:lnTo>
                <a:lnTo>
                  <a:pt x="0" y="148589"/>
                </a:lnTo>
                <a:lnTo>
                  <a:pt x="389890" y="328929"/>
                </a:lnTo>
                <a:lnTo>
                  <a:pt x="389890" y="462279"/>
                </a:lnTo>
                <a:lnTo>
                  <a:pt x="389890" y="561339"/>
                </a:lnTo>
                <a:lnTo>
                  <a:pt x="389890" y="660399"/>
                </a:lnTo>
                <a:lnTo>
                  <a:pt x="394854" y="675609"/>
                </a:lnTo>
                <a:lnTo>
                  <a:pt x="432217" y="705308"/>
                </a:lnTo>
                <a:lnTo>
                  <a:pt x="500935" y="732842"/>
                </a:lnTo>
                <a:lnTo>
                  <a:pt x="545092" y="745347"/>
                </a:lnTo>
                <a:lnTo>
                  <a:pt x="594736" y="756769"/>
                </a:lnTo>
                <a:lnTo>
                  <a:pt x="649083" y="766929"/>
                </a:lnTo>
                <a:lnTo>
                  <a:pt x="707349" y="775646"/>
                </a:lnTo>
                <a:lnTo>
                  <a:pt x="768751" y="782740"/>
                </a:lnTo>
                <a:lnTo>
                  <a:pt x="832504" y="788031"/>
                </a:lnTo>
                <a:lnTo>
                  <a:pt x="897825" y="791337"/>
                </a:lnTo>
                <a:lnTo>
                  <a:pt x="963930" y="792479"/>
                </a:lnTo>
                <a:lnTo>
                  <a:pt x="1394460" y="792479"/>
                </a:lnTo>
                <a:lnTo>
                  <a:pt x="1824989" y="792479"/>
                </a:lnTo>
                <a:lnTo>
                  <a:pt x="2410460" y="792479"/>
                </a:lnTo>
                <a:lnTo>
                  <a:pt x="2840990" y="792479"/>
                </a:lnTo>
                <a:lnTo>
                  <a:pt x="3271519" y="792479"/>
                </a:lnTo>
                <a:lnTo>
                  <a:pt x="3337895" y="791337"/>
                </a:lnTo>
                <a:lnTo>
                  <a:pt x="3403446" y="788031"/>
                </a:lnTo>
                <a:lnTo>
                  <a:pt x="3467390" y="782740"/>
                </a:lnTo>
                <a:lnTo>
                  <a:pt x="3528949" y="775646"/>
                </a:lnTo>
                <a:lnTo>
                  <a:pt x="3587340" y="766929"/>
                </a:lnTo>
                <a:lnTo>
                  <a:pt x="3641785" y="756769"/>
                </a:lnTo>
                <a:lnTo>
                  <a:pt x="3691502" y="745347"/>
                </a:lnTo>
                <a:lnTo>
                  <a:pt x="3735712" y="732842"/>
                </a:lnTo>
                <a:lnTo>
                  <a:pt x="3773633" y="719436"/>
                </a:lnTo>
                <a:lnTo>
                  <a:pt x="3827490" y="690639"/>
                </a:lnTo>
                <a:lnTo>
                  <a:pt x="3846829" y="660399"/>
                </a:lnTo>
                <a:lnTo>
                  <a:pt x="3846829" y="561339"/>
                </a:lnTo>
                <a:lnTo>
                  <a:pt x="3846829" y="462279"/>
                </a:lnTo>
                <a:lnTo>
                  <a:pt x="3846829" y="328929"/>
                </a:lnTo>
                <a:lnTo>
                  <a:pt x="3846829" y="229869"/>
                </a:lnTo>
                <a:lnTo>
                  <a:pt x="3846829" y="130809"/>
                </a:lnTo>
                <a:lnTo>
                  <a:pt x="3841865" y="115621"/>
                </a:lnTo>
                <a:lnTo>
                  <a:pt x="3804486" y="86073"/>
                </a:lnTo>
                <a:lnTo>
                  <a:pt x="3735712" y="58786"/>
                </a:lnTo>
                <a:lnTo>
                  <a:pt x="3691502" y="46424"/>
                </a:lnTo>
                <a:lnTo>
                  <a:pt x="3641785" y="35148"/>
                </a:lnTo>
                <a:lnTo>
                  <a:pt x="3587340" y="25131"/>
                </a:lnTo>
                <a:lnTo>
                  <a:pt x="3528949" y="16546"/>
                </a:lnTo>
                <a:lnTo>
                  <a:pt x="3467390" y="9567"/>
                </a:lnTo>
                <a:lnTo>
                  <a:pt x="3403446" y="4367"/>
                </a:lnTo>
                <a:lnTo>
                  <a:pt x="3337895" y="1120"/>
                </a:lnTo>
                <a:lnTo>
                  <a:pt x="3271519" y="0"/>
                </a:lnTo>
                <a:lnTo>
                  <a:pt x="2840990" y="0"/>
                </a:lnTo>
                <a:lnTo>
                  <a:pt x="2410460" y="0"/>
                </a:lnTo>
                <a:lnTo>
                  <a:pt x="1824989" y="0"/>
                </a:lnTo>
                <a:lnTo>
                  <a:pt x="1394460" y="0"/>
                </a:lnTo>
                <a:lnTo>
                  <a:pt x="96393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37589" y="6790690"/>
            <a:ext cx="26746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5" dirty="0">
                <a:latin typeface="Arial"/>
                <a:cs typeface="Arial"/>
              </a:rPr>
              <a:t>Tschüss! </a:t>
            </a:r>
            <a:r>
              <a:rPr sz="2600" spc="-5" dirty="0">
                <a:latin typeface="Arial"/>
                <a:cs typeface="Arial"/>
              </a:rPr>
              <a:t>Bis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bald!</a:t>
            </a:r>
            <a:endParaRPr sz="2600">
              <a:latin typeface="Arial"/>
              <a:cs typeface="Arial"/>
            </a:endParaRPr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1590039" y="153106"/>
            <a:ext cx="6734175" cy="109283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pc="-5" dirty="0"/>
              <a:t>Lasst uns Spanisch</a:t>
            </a:r>
            <a:r>
              <a:rPr spc="-40" dirty="0"/>
              <a:t> </a:t>
            </a:r>
            <a:r>
              <a:rPr spc="-10" dirty="0"/>
              <a:t>lernen!</a:t>
            </a:r>
          </a:p>
          <a:p>
            <a:pPr marL="2437130">
              <a:lnSpc>
                <a:spcPct val="100000"/>
              </a:lnSpc>
              <a:spcBef>
                <a:spcPts val="280"/>
              </a:spcBef>
            </a:pPr>
            <a:r>
              <a:rPr sz="1800" spc="-5" dirty="0"/>
              <a:t>Und hier die</a:t>
            </a:r>
            <a:r>
              <a:rPr sz="1800" spc="-25" dirty="0"/>
              <a:t> </a:t>
            </a:r>
            <a:r>
              <a:rPr sz="1800" spc="-10" dirty="0"/>
              <a:t>Lösung!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400" y="553720"/>
            <a:ext cx="13900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Inhalt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54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Arial"/>
                <a:cs typeface="Arial"/>
              </a:rPr>
              <a:t>●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440" y="24904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Arial"/>
                <a:cs typeface="Arial"/>
              </a:rPr>
              <a:t>●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12674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Arial"/>
                <a:cs typeface="Arial"/>
              </a:rPr>
              <a:t>●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289" y="1569719"/>
            <a:ext cx="4899660" cy="19329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7820">
              <a:lnSpc>
                <a:spcPct val="130500"/>
              </a:lnSpc>
              <a:spcBef>
                <a:spcPts val="95"/>
              </a:spcBef>
            </a:pPr>
            <a:r>
              <a:rPr sz="3200" spc="-30" dirty="0">
                <a:latin typeface="Arial"/>
                <a:cs typeface="Arial"/>
              </a:rPr>
              <a:t>Warum </a:t>
            </a:r>
            <a:r>
              <a:rPr sz="3200" spc="-5" dirty="0">
                <a:latin typeface="Arial"/>
                <a:cs typeface="Arial"/>
              </a:rPr>
              <a:t>Spanisch </a:t>
            </a:r>
            <a:r>
              <a:rPr sz="3200" spc="-10" dirty="0">
                <a:latin typeface="Arial"/>
                <a:cs typeface="Arial"/>
              </a:rPr>
              <a:t>lernen?  </a:t>
            </a:r>
            <a:r>
              <a:rPr sz="3200" spc="-45" dirty="0">
                <a:latin typeface="Arial"/>
                <a:cs typeface="Arial"/>
              </a:rPr>
              <a:t>Was </a:t>
            </a:r>
            <a:r>
              <a:rPr sz="3200" spc="-5" dirty="0">
                <a:latin typeface="Arial"/>
                <a:cs typeface="Arial"/>
              </a:rPr>
              <a:t>weiß </a:t>
            </a:r>
            <a:r>
              <a:rPr sz="3200" dirty="0">
                <a:latin typeface="Arial"/>
                <a:cs typeface="Arial"/>
              </a:rPr>
              <a:t>ich</a:t>
            </a:r>
            <a:r>
              <a:rPr sz="3200" spc="-5" dirty="0">
                <a:latin typeface="Arial"/>
                <a:cs typeface="Arial"/>
              </a:rPr>
              <a:t> schon?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3200" spc="-5" dirty="0">
                <a:latin typeface="Arial"/>
                <a:cs typeface="Arial"/>
              </a:rPr>
              <a:t>Lasst uns Spanisch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lernen!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7379" y="553720"/>
            <a:ext cx="6276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Warum </a:t>
            </a:r>
            <a:r>
              <a:rPr spc="-5" dirty="0"/>
              <a:t>Spanisch </a:t>
            </a:r>
            <a:r>
              <a:rPr spc="-10" dirty="0"/>
              <a:t>lernen?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4080" y="555879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Arial"/>
                <a:cs typeface="Arial"/>
              </a:rPr>
              <a:t>●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7930" y="5421629"/>
            <a:ext cx="7819390" cy="14249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3590"/>
              </a:lnSpc>
              <a:spcBef>
                <a:spcPts val="425"/>
              </a:spcBef>
            </a:pPr>
            <a:r>
              <a:rPr sz="3200" spc="-5" dirty="0">
                <a:latin typeface="Arial"/>
                <a:cs typeface="Arial"/>
              </a:rPr>
              <a:t>Wie </a:t>
            </a:r>
            <a:r>
              <a:rPr sz="3200" spc="-10" dirty="0">
                <a:latin typeface="Arial"/>
                <a:cs typeface="Arial"/>
              </a:rPr>
              <a:t>du </a:t>
            </a:r>
            <a:r>
              <a:rPr sz="3200" spc="-5" dirty="0">
                <a:latin typeface="Arial"/>
                <a:cs typeface="Arial"/>
              </a:rPr>
              <a:t>siehst, wird Spanisch in vielen  </a:t>
            </a:r>
            <a:r>
              <a:rPr sz="3200" spc="-10" dirty="0">
                <a:latin typeface="Arial"/>
                <a:cs typeface="Arial"/>
              </a:rPr>
              <a:t>Ländern der </a:t>
            </a:r>
            <a:r>
              <a:rPr sz="3200" spc="-20" dirty="0">
                <a:latin typeface="Arial"/>
                <a:cs typeface="Arial"/>
              </a:rPr>
              <a:t>Welt </a:t>
            </a:r>
            <a:r>
              <a:rPr sz="3200" spc="-5" dirty="0">
                <a:latin typeface="Arial"/>
                <a:cs typeface="Arial"/>
              </a:rPr>
              <a:t>gesprochen </a:t>
            </a:r>
            <a:r>
              <a:rPr sz="3200" spc="-10" dirty="0">
                <a:latin typeface="Arial"/>
                <a:cs typeface="Arial"/>
              </a:rPr>
              <a:t>und </a:t>
            </a:r>
            <a:r>
              <a:rPr sz="3200" spc="-5" dirty="0">
                <a:latin typeface="Arial"/>
                <a:cs typeface="Arial"/>
              </a:rPr>
              <a:t>ist </a:t>
            </a:r>
            <a:r>
              <a:rPr sz="3200" spc="-10" dirty="0">
                <a:latin typeface="Arial"/>
                <a:cs typeface="Arial"/>
              </a:rPr>
              <a:t>daher  </a:t>
            </a:r>
            <a:r>
              <a:rPr sz="3200" spc="-5" dirty="0">
                <a:latin typeface="Arial"/>
                <a:cs typeface="Arial"/>
              </a:rPr>
              <a:t>sehr</a:t>
            </a:r>
            <a:r>
              <a:rPr sz="3200" spc="-10" dirty="0">
                <a:latin typeface="Arial"/>
                <a:cs typeface="Arial"/>
              </a:rPr>
              <a:t> nützlich.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8470" y="1375875"/>
            <a:ext cx="6840220" cy="3808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440" y="1841500"/>
            <a:ext cx="1441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235" dirty="0">
                <a:latin typeface="Arial"/>
                <a:cs typeface="Arial"/>
              </a:rPr>
              <a:t>●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289" y="1733550"/>
            <a:ext cx="8518525" cy="53886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>
              <a:lnSpc>
                <a:spcPts val="2910"/>
              </a:lnSpc>
              <a:spcBef>
                <a:spcPts val="370"/>
              </a:spcBef>
            </a:pPr>
            <a:r>
              <a:rPr sz="2600" dirty="0">
                <a:latin typeface="Arial"/>
                <a:cs typeface="Arial"/>
              </a:rPr>
              <a:t>Spanisch kann dir </a:t>
            </a:r>
            <a:r>
              <a:rPr sz="2600" spc="-5" dirty="0">
                <a:latin typeface="Arial"/>
                <a:cs typeface="Arial"/>
              </a:rPr>
              <a:t>also </a:t>
            </a:r>
            <a:r>
              <a:rPr sz="2600" b="1" dirty="0">
                <a:latin typeface="Arial"/>
                <a:cs typeface="Arial"/>
              </a:rPr>
              <a:t>viele </a:t>
            </a:r>
            <a:r>
              <a:rPr sz="2600" b="1" spc="-5" dirty="0">
                <a:latin typeface="Arial"/>
                <a:cs typeface="Arial"/>
              </a:rPr>
              <a:t>Möglichkeiten </a:t>
            </a:r>
            <a:r>
              <a:rPr sz="2600" spc="-10" dirty="0">
                <a:latin typeface="Arial"/>
                <a:cs typeface="Arial"/>
              </a:rPr>
              <a:t>eröffnen, </a:t>
            </a:r>
            <a:r>
              <a:rPr sz="2600" dirty="0">
                <a:latin typeface="Arial"/>
                <a:cs typeface="Arial"/>
              </a:rPr>
              <a:t>hier  nur </a:t>
            </a:r>
            <a:r>
              <a:rPr sz="2600" spc="-5" dirty="0">
                <a:latin typeface="Arial"/>
                <a:cs typeface="Arial"/>
              </a:rPr>
              <a:t>ein </a:t>
            </a:r>
            <a:r>
              <a:rPr sz="2600" dirty="0">
                <a:latin typeface="Arial"/>
                <a:cs typeface="Arial"/>
              </a:rPr>
              <a:t>paar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davon:</a:t>
            </a:r>
            <a:endParaRPr sz="2600">
              <a:latin typeface="Arial"/>
              <a:cs typeface="Arial"/>
            </a:endParaRPr>
          </a:p>
          <a:p>
            <a:pPr marL="12700" marR="299720">
              <a:lnSpc>
                <a:spcPct val="93100"/>
              </a:lnSpc>
              <a:spcBef>
                <a:spcPts val="1355"/>
              </a:spcBef>
              <a:buChar char="-"/>
              <a:tabLst>
                <a:tab pos="213995" algn="l"/>
                <a:tab pos="2176780" algn="l"/>
              </a:tabLst>
            </a:pPr>
            <a:r>
              <a:rPr sz="2600" dirty="0">
                <a:latin typeface="Arial"/>
                <a:cs typeface="Arial"/>
              </a:rPr>
              <a:t>Egal, </a:t>
            </a:r>
            <a:r>
              <a:rPr sz="2600" spc="5" dirty="0">
                <a:latin typeface="Arial"/>
                <a:cs typeface="Arial"/>
              </a:rPr>
              <a:t>ob </a:t>
            </a:r>
            <a:r>
              <a:rPr sz="2600" dirty="0">
                <a:latin typeface="Arial"/>
                <a:cs typeface="Arial"/>
              </a:rPr>
              <a:t>du mal </a:t>
            </a:r>
            <a:r>
              <a:rPr sz="2600" spc="-5" dirty="0">
                <a:latin typeface="Arial"/>
                <a:cs typeface="Arial"/>
              </a:rPr>
              <a:t>eine </a:t>
            </a:r>
            <a:r>
              <a:rPr sz="2600" dirty="0">
                <a:latin typeface="Arial"/>
                <a:cs typeface="Arial"/>
              </a:rPr>
              <a:t>Reise nach Spanien, Mexiko,  Paraguay oder Peru machen </a:t>
            </a:r>
            <a:r>
              <a:rPr sz="2600" spc="-5" dirty="0">
                <a:latin typeface="Arial"/>
                <a:cs typeface="Arial"/>
              </a:rPr>
              <a:t>willst, </a:t>
            </a:r>
            <a:r>
              <a:rPr sz="2600" dirty="0">
                <a:latin typeface="Arial"/>
                <a:cs typeface="Arial"/>
              </a:rPr>
              <a:t>Spanisch </a:t>
            </a:r>
            <a:r>
              <a:rPr sz="2600" spc="-5" dirty="0">
                <a:latin typeface="Arial"/>
                <a:cs typeface="Arial"/>
              </a:rPr>
              <a:t>ermöglicht  </a:t>
            </a:r>
            <a:r>
              <a:rPr sz="2600" dirty="0">
                <a:latin typeface="Arial"/>
                <a:cs typeface="Arial"/>
              </a:rPr>
              <a:t>es </a:t>
            </a:r>
            <a:r>
              <a:rPr sz="2600" spc="-40" dirty="0">
                <a:latin typeface="Arial"/>
                <a:cs typeface="Arial"/>
              </a:rPr>
              <a:t>dir,</a:t>
            </a:r>
            <a:r>
              <a:rPr sz="2600" dirty="0">
                <a:latin typeface="Arial"/>
                <a:cs typeface="Arial"/>
              </a:rPr>
              <a:t> vor</a:t>
            </a:r>
            <a:r>
              <a:rPr sz="2600" spc="-5" dirty="0">
                <a:latin typeface="Arial"/>
                <a:cs typeface="Arial"/>
              </a:rPr>
              <a:t> Ort	</a:t>
            </a:r>
            <a:r>
              <a:rPr sz="2600" dirty="0">
                <a:latin typeface="Arial"/>
                <a:cs typeface="Arial"/>
              </a:rPr>
              <a:t>mit Einheimischen zu</a:t>
            </a:r>
            <a:r>
              <a:rPr sz="2600" spc="-2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sprechen.</a:t>
            </a:r>
            <a:endParaRPr sz="2600">
              <a:latin typeface="Arial"/>
              <a:cs typeface="Arial"/>
            </a:endParaRPr>
          </a:p>
          <a:p>
            <a:pPr marL="12700" marR="797560">
              <a:lnSpc>
                <a:spcPct val="93200"/>
              </a:lnSpc>
              <a:spcBef>
                <a:spcPts val="1410"/>
              </a:spcBef>
              <a:buChar char="-"/>
              <a:tabLst>
                <a:tab pos="213995" algn="l"/>
              </a:tabLst>
            </a:pPr>
            <a:r>
              <a:rPr sz="2600" dirty="0">
                <a:latin typeface="Arial"/>
                <a:cs typeface="Arial"/>
              </a:rPr>
              <a:t>Englisch </a:t>
            </a:r>
            <a:r>
              <a:rPr sz="2600" spc="-5" dirty="0">
                <a:latin typeface="Arial"/>
                <a:cs typeface="Arial"/>
              </a:rPr>
              <a:t>lernst </a:t>
            </a:r>
            <a:r>
              <a:rPr sz="2600" dirty="0">
                <a:latin typeface="Arial"/>
                <a:cs typeface="Arial"/>
              </a:rPr>
              <a:t>du </a:t>
            </a:r>
            <a:r>
              <a:rPr sz="2600" spc="-5" dirty="0">
                <a:latin typeface="Arial"/>
                <a:cs typeface="Arial"/>
              </a:rPr>
              <a:t>bereits, </a:t>
            </a:r>
            <a:r>
              <a:rPr sz="2600" dirty="0">
                <a:latin typeface="Arial"/>
                <a:cs typeface="Arial"/>
              </a:rPr>
              <a:t>aber auch Spanisch wird  </a:t>
            </a:r>
            <a:r>
              <a:rPr sz="2600" spc="-5" dirty="0">
                <a:latin typeface="Arial"/>
                <a:cs typeface="Arial"/>
              </a:rPr>
              <a:t>immer wichtiger für </a:t>
            </a:r>
            <a:r>
              <a:rPr sz="2600" dirty="0">
                <a:latin typeface="Arial"/>
                <a:cs typeface="Arial"/>
              </a:rPr>
              <a:t>einen späteren Job, </a:t>
            </a:r>
            <a:r>
              <a:rPr sz="2600" spc="5" dirty="0">
                <a:latin typeface="Arial"/>
                <a:cs typeface="Arial"/>
              </a:rPr>
              <a:t>da </a:t>
            </a:r>
            <a:r>
              <a:rPr sz="2600" spc="-5" dirty="0">
                <a:latin typeface="Arial"/>
                <a:cs typeface="Arial"/>
              </a:rPr>
              <a:t>einige  </a:t>
            </a:r>
            <a:r>
              <a:rPr sz="2600" dirty="0">
                <a:latin typeface="Arial"/>
                <a:cs typeface="Arial"/>
              </a:rPr>
              <a:t>spanischsprachige Länder </a:t>
            </a:r>
            <a:r>
              <a:rPr sz="2600" spc="-5" dirty="0">
                <a:latin typeface="Arial"/>
                <a:cs typeface="Arial"/>
              </a:rPr>
              <a:t>wichtige </a:t>
            </a:r>
            <a:r>
              <a:rPr sz="2600" dirty="0">
                <a:latin typeface="Arial"/>
                <a:cs typeface="Arial"/>
              </a:rPr>
              <a:t>Handelspartner  Deutschlands sind.</a:t>
            </a:r>
            <a:endParaRPr sz="2600">
              <a:latin typeface="Arial"/>
              <a:cs typeface="Arial"/>
            </a:endParaRPr>
          </a:p>
          <a:p>
            <a:pPr marL="12700" marR="60960">
              <a:lnSpc>
                <a:spcPct val="93100"/>
              </a:lnSpc>
              <a:spcBef>
                <a:spcPts val="1415"/>
              </a:spcBef>
              <a:buChar char="-"/>
              <a:tabLst>
                <a:tab pos="213995" algn="l"/>
              </a:tabLst>
            </a:pPr>
            <a:r>
              <a:rPr sz="2600" dirty="0">
                <a:latin typeface="Arial"/>
                <a:cs typeface="Arial"/>
              </a:rPr>
              <a:t>Das Spanische </a:t>
            </a:r>
            <a:r>
              <a:rPr sz="2600" spc="-10" dirty="0">
                <a:latin typeface="Arial"/>
                <a:cs typeface="Arial"/>
              </a:rPr>
              <a:t>eröffnet </a:t>
            </a:r>
            <a:r>
              <a:rPr sz="2600" dirty="0">
                <a:latin typeface="Arial"/>
                <a:cs typeface="Arial"/>
              </a:rPr>
              <a:t>dir Zugang zu vielen neuen  </a:t>
            </a:r>
            <a:r>
              <a:rPr sz="2600" spc="-5" dirty="0">
                <a:latin typeface="Arial"/>
                <a:cs typeface="Arial"/>
              </a:rPr>
              <a:t>Kulturen </a:t>
            </a:r>
            <a:r>
              <a:rPr sz="2600" dirty="0">
                <a:latin typeface="Arial"/>
                <a:cs typeface="Arial"/>
              </a:rPr>
              <a:t>und Bräuchen. </a:t>
            </a:r>
            <a:r>
              <a:rPr sz="2600" spc="-5" dirty="0">
                <a:latin typeface="Arial"/>
                <a:cs typeface="Arial"/>
              </a:rPr>
              <a:t>Diese lernst </a:t>
            </a:r>
            <a:r>
              <a:rPr sz="2600" dirty="0">
                <a:latin typeface="Arial"/>
                <a:cs typeface="Arial"/>
              </a:rPr>
              <a:t>du </a:t>
            </a:r>
            <a:r>
              <a:rPr sz="2600" spc="-5" dirty="0">
                <a:latin typeface="Arial"/>
                <a:cs typeface="Arial"/>
              </a:rPr>
              <a:t>im Unterricht  </a:t>
            </a:r>
            <a:r>
              <a:rPr sz="2600" dirty="0">
                <a:latin typeface="Arial"/>
                <a:cs typeface="Arial"/>
              </a:rPr>
              <a:t>kennen und kannst sie ggf. selbst bei einem </a:t>
            </a:r>
            <a:r>
              <a:rPr sz="2600" spc="-5" dirty="0">
                <a:latin typeface="Arial"/>
                <a:cs typeface="Arial"/>
              </a:rPr>
              <a:t>Aufenthalt</a:t>
            </a:r>
            <a:r>
              <a:rPr sz="2600" spc="-20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im  </a:t>
            </a:r>
            <a:r>
              <a:rPr sz="2600" dirty="0">
                <a:latin typeface="Arial"/>
                <a:cs typeface="Arial"/>
              </a:rPr>
              <a:t>Ausland</a:t>
            </a:r>
            <a:r>
              <a:rPr sz="2600" spc="-5" dirty="0">
                <a:latin typeface="Arial"/>
                <a:cs typeface="Arial"/>
              </a:rPr>
              <a:t> erleben.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7379" y="553720"/>
            <a:ext cx="62763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Warum </a:t>
            </a:r>
            <a:r>
              <a:rPr spc="-5" dirty="0"/>
              <a:t>Spanisch </a:t>
            </a:r>
            <a:r>
              <a:rPr spc="-10" dirty="0"/>
              <a:t>lernen?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3470" y="553720"/>
            <a:ext cx="53473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Was </a:t>
            </a:r>
            <a:r>
              <a:rPr spc="-5" dirty="0"/>
              <a:t>weißt du</a:t>
            </a:r>
            <a:r>
              <a:rPr spc="-10" dirty="0"/>
              <a:t> </a:t>
            </a:r>
            <a:r>
              <a:rPr spc="-5" dirty="0"/>
              <a:t>schon?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54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Arial"/>
                <a:cs typeface="Arial"/>
              </a:rPr>
              <a:t>●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80975" marR="5080">
              <a:lnSpc>
                <a:spcPts val="3590"/>
              </a:lnSpc>
              <a:spcBef>
                <a:spcPts val="425"/>
              </a:spcBef>
            </a:pPr>
            <a:r>
              <a:rPr spc="-5" dirty="0"/>
              <a:t>Ich bin mir </a:t>
            </a:r>
            <a:r>
              <a:rPr spc="-30" dirty="0"/>
              <a:t>sicher, </a:t>
            </a:r>
            <a:r>
              <a:rPr spc="-10" dirty="0"/>
              <a:t>du </a:t>
            </a:r>
            <a:r>
              <a:rPr spc="-5" dirty="0"/>
              <a:t>kennst </a:t>
            </a:r>
            <a:r>
              <a:rPr spc="-10" dirty="0"/>
              <a:t>bereits einige  </a:t>
            </a:r>
            <a:r>
              <a:rPr spc="-5" dirty="0"/>
              <a:t>spanische </a:t>
            </a:r>
            <a:r>
              <a:rPr spc="-20" dirty="0"/>
              <a:t>Worte </a:t>
            </a:r>
            <a:r>
              <a:rPr spc="-10" dirty="0"/>
              <a:t>oder </a:t>
            </a:r>
            <a:r>
              <a:rPr spc="-5" dirty="0"/>
              <a:t>hast </a:t>
            </a:r>
            <a:r>
              <a:rPr spc="-10" dirty="0"/>
              <a:t>Ideen </a:t>
            </a:r>
            <a:r>
              <a:rPr spc="-5" dirty="0"/>
              <a:t>im Kopf, was  du mit Spanisch</a:t>
            </a:r>
            <a:r>
              <a:rPr spc="-35" dirty="0"/>
              <a:t> </a:t>
            </a:r>
            <a:r>
              <a:rPr spc="-5" dirty="0"/>
              <a:t>verbindest.</a:t>
            </a:r>
          </a:p>
          <a:p>
            <a:pPr marL="180975" marR="581660">
              <a:lnSpc>
                <a:spcPts val="3590"/>
              </a:lnSpc>
              <a:spcBef>
                <a:spcPts val="1410"/>
              </a:spcBef>
            </a:pPr>
            <a:r>
              <a:rPr dirty="0"/>
              <a:t>→ </a:t>
            </a:r>
            <a:r>
              <a:rPr spc="-5" dirty="0"/>
              <a:t>Nimm dir kurz Zeit </a:t>
            </a:r>
            <a:r>
              <a:rPr spc="-10" dirty="0"/>
              <a:t>und </a:t>
            </a:r>
            <a:r>
              <a:rPr spc="-5" dirty="0"/>
              <a:t>überlege, was du  schon</a:t>
            </a:r>
            <a:r>
              <a:rPr spc="-20" dirty="0"/>
              <a:t> </a:t>
            </a:r>
            <a:r>
              <a:rPr spc="-5" dirty="0"/>
              <a:t>kennst!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9440" y="449325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Arial"/>
                <a:cs typeface="Arial"/>
              </a:rPr>
              <a:t>●</a:t>
            </a:r>
            <a:endParaRPr sz="14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56529" y="4175759"/>
            <a:ext cx="2447290" cy="1440180"/>
          </a:xfrm>
          <a:custGeom>
            <a:avLst/>
            <a:gdLst/>
            <a:ahLst/>
            <a:cxnLst/>
            <a:rect l="l" t="t" r="r" b="b"/>
            <a:pathLst>
              <a:path w="2447290" h="1440179">
                <a:moveTo>
                  <a:pt x="218440" y="477519"/>
                </a:moveTo>
                <a:lnTo>
                  <a:pt x="212348" y="436719"/>
                </a:lnTo>
                <a:lnTo>
                  <a:pt x="214705" y="396672"/>
                </a:lnTo>
                <a:lnTo>
                  <a:pt x="224807" y="357814"/>
                </a:lnTo>
                <a:lnTo>
                  <a:pt x="241950" y="320583"/>
                </a:lnTo>
                <a:lnTo>
                  <a:pt x="265430" y="285415"/>
                </a:lnTo>
                <a:lnTo>
                  <a:pt x="294542" y="252749"/>
                </a:lnTo>
                <a:lnTo>
                  <a:pt x="328583" y="223019"/>
                </a:lnTo>
                <a:lnTo>
                  <a:pt x="366849" y="196665"/>
                </a:lnTo>
                <a:lnTo>
                  <a:pt x="408634" y="174122"/>
                </a:lnTo>
                <a:lnTo>
                  <a:pt x="453236" y="155829"/>
                </a:lnTo>
                <a:lnTo>
                  <a:pt x="499951" y="142220"/>
                </a:lnTo>
                <a:lnTo>
                  <a:pt x="548073" y="133735"/>
                </a:lnTo>
                <a:lnTo>
                  <a:pt x="596900" y="130809"/>
                </a:lnTo>
                <a:lnTo>
                  <a:pt x="647422" y="133806"/>
                </a:lnTo>
                <a:lnTo>
                  <a:pt x="697230" y="142398"/>
                </a:lnTo>
                <a:lnTo>
                  <a:pt x="745132" y="155991"/>
                </a:lnTo>
                <a:lnTo>
                  <a:pt x="789940" y="173989"/>
                </a:lnTo>
                <a:lnTo>
                  <a:pt x="820461" y="136078"/>
                </a:lnTo>
                <a:lnTo>
                  <a:pt x="858002" y="103951"/>
                </a:lnTo>
                <a:lnTo>
                  <a:pt x="901541" y="78104"/>
                </a:lnTo>
                <a:lnTo>
                  <a:pt x="950054" y="59031"/>
                </a:lnTo>
                <a:lnTo>
                  <a:pt x="1002518" y="47225"/>
                </a:lnTo>
                <a:lnTo>
                  <a:pt x="1057910" y="43179"/>
                </a:lnTo>
                <a:lnTo>
                  <a:pt x="1103254" y="47274"/>
                </a:lnTo>
                <a:lnTo>
                  <a:pt x="1148476" y="56428"/>
                </a:lnTo>
                <a:lnTo>
                  <a:pt x="1192235" y="70520"/>
                </a:lnTo>
                <a:lnTo>
                  <a:pt x="1233190" y="89428"/>
                </a:lnTo>
                <a:lnTo>
                  <a:pt x="1270000" y="113029"/>
                </a:lnTo>
                <a:lnTo>
                  <a:pt x="1299555" y="73964"/>
                </a:lnTo>
                <a:lnTo>
                  <a:pt x="1338193" y="42519"/>
                </a:lnTo>
                <a:lnTo>
                  <a:pt x="1384025" y="19304"/>
                </a:lnTo>
                <a:lnTo>
                  <a:pt x="1435160" y="4927"/>
                </a:lnTo>
                <a:lnTo>
                  <a:pt x="1489710" y="0"/>
                </a:lnTo>
                <a:lnTo>
                  <a:pt x="1547038" y="5496"/>
                </a:lnTo>
                <a:lnTo>
                  <a:pt x="1599723" y="21113"/>
                </a:lnTo>
                <a:lnTo>
                  <a:pt x="1645979" y="45541"/>
                </a:lnTo>
                <a:lnTo>
                  <a:pt x="1684020" y="77469"/>
                </a:lnTo>
                <a:lnTo>
                  <a:pt x="1718757" y="50881"/>
                </a:lnTo>
                <a:lnTo>
                  <a:pt x="1758309" y="29352"/>
                </a:lnTo>
                <a:lnTo>
                  <a:pt x="1801703" y="13370"/>
                </a:lnTo>
                <a:lnTo>
                  <a:pt x="1847961" y="3423"/>
                </a:lnTo>
                <a:lnTo>
                  <a:pt x="1896110" y="0"/>
                </a:lnTo>
                <a:lnTo>
                  <a:pt x="1951745" y="4457"/>
                </a:lnTo>
                <a:lnTo>
                  <a:pt x="2003582" y="17313"/>
                </a:lnTo>
                <a:lnTo>
                  <a:pt x="2050464" y="37788"/>
                </a:lnTo>
                <a:lnTo>
                  <a:pt x="2091238" y="65106"/>
                </a:lnTo>
                <a:lnTo>
                  <a:pt x="2124747" y="98489"/>
                </a:lnTo>
                <a:lnTo>
                  <a:pt x="2149836" y="137160"/>
                </a:lnTo>
                <a:lnTo>
                  <a:pt x="2165350" y="180339"/>
                </a:lnTo>
                <a:lnTo>
                  <a:pt x="2217979" y="196820"/>
                </a:lnTo>
                <a:lnTo>
                  <a:pt x="2265254" y="220587"/>
                </a:lnTo>
                <a:lnTo>
                  <a:pt x="2306175" y="250686"/>
                </a:lnTo>
                <a:lnTo>
                  <a:pt x="2339743" y="286160"/>
                </a:lnTo>
                <a:lnTo>
                  <a:pt x="2364958" y="326056"/>
                </a:lnTo>
                <a:lnTo>
                  <a:pt x="2380820" y="369418"/>
                </a:lnTo>
                <a:lnTo>
                  <a:pt x="2386329" y="415289"/>
                </a:lnTo>
                <a:lnTo>
                  <a:pt x="2385040" y="439816"/>
                </a:lnTo>
                <a:lnTo>
                  <a:pt x="2380773" y="463867"/>
                </a:lnTo>
                <a:lnTo>
                  <a:pt x="2372935" y="487441"/>
                </a:lnTo>
                <a:lnTo>
                  <a:pt x="2360929" y="510539"/>
                </a:lnTo>
                <a:lnTo>
                  <a:pt x="2396926" y="552747"/>
                </a:lnTo>
                <a:lnTo>
                  <a:pt x="2424112" y="598646"/>
                </a:lnTo>
                <a:lnTo>
                  <a:pt x="2441297" y="647164"/>
                </a:lnTo>
                <a:lnTo>
                  <a:pt x="2447290" y="697229"/>
                </a:lnTo>
                <a:lnTo>
                  <a:pt x="2443747" y="738162"/>
                </a:lnTo>
                <a:lnTo>
                  <a:pt x="2433431" y="777578"/>
                </a:lnTo>
                <a:lnTo>
                  <a:pt x="2416812" y="815093"/>
                </a:lnTo>
                <a:lnTo>
                  <a:pt x="2394360" y="850324"/>
                </a:lnTo>
                <a:lnTo>
                  <a:pt x="2366543" y="882887"/>
                </a:lnTo>
                <a:lnTo>
                  <a:pt x="2333831" y="912399"/>
                </a:lnTo>
                <a:lnTo>
                  <a:pt x="2296694" y="938475"/>
                </a:lnTo>
                <a:lnTo>
                  <a:pt x="2255601" y="960733"/>
                </a:lnTo>
                <a:lnTo>
                  <a:pt x="2211021" y="978789"/>
                </a:lnTo>
                <a:lnTo>
                  <a:pt x="2163424" y="992259"/>
                </a:lnTo>
                <a:lnTo>
                  <a:pt x="2113279" y="1000759"/>
                </a:lnTo>
                <a:lnTo>
                  <a:pt x="2109044" y="1043539"/>
                </a:lnTo>
                <a:lnTo>
                  <a:pt x="2096770" y="1083919"/>
                </a:lnTo>
                <a:lnTo>
                  <a:pt x="2077104" y="1121403"/>
                </a:lnTo>
                <a:lnTo>
                  <a:pt x="2050694" y="1155496"/>
                </a:lnTo>
                <a:lnTo>
                  <a:pt x="2018188" y="1185703"/>
                </a:lnTo>
                <a:lnTo>
                  <a:pt x="1980234" y="1211529"/>
                </a:lnTo>
                <a:lnTo>
                  <a:pt x="1937480" y="1232477"/>
                </a:lnTo>
                <a:lnTo>
                  <a:pt x="1890572" y="1248054"/>
                </a:lnTo>
                <a:lnTo>
                  <a:pt x="1840160" y="1257763"/>
                </a:lnTo>
                <a:lnTo>
                  <a:pt x="1786890" y="1261109"/>
                </a:lnTo>
                <a:lnTo>
                  <a:pt x="1740773" y="1258510"/>
                </a:lnTo>
                <a:lnTo>
                  <a:pt x="1696085" y="1250791"/>
                </a:lnTo>
                <a:lnTo>
                  <a:pt x="1653301" y="1238071"/>
                </a:lnTo>
                <a:lnTo>
                  <a:pt x="1612900" y="1220470"/>
                </a:lnTo>
                <a:lnTo>
                  <a:pt x="1595765" y="1258100"/>
                </a:lnTo>
                <a:lnTo>
                  <a:pt x="1572900" y="1293063"/>
                </a:lnTo>
                <a:lnTo>
                  <a:pt x="1544822" y="1325054"/>
                </a:lnTo>
                <a:lnTo>
                  <a:pt x="1512051" y="1353769"/>
                </a:lnTo>
                <a:lnTo>
                  <a:pt x="1475104" y="1378902"/>
                </a:lnTo>
                <a:lnTo>
                  <a:pt x="1434500" y="1400149"/>
                </a:lnTo>
                <a:lnTo>
                  <a:pt x="1390756" y="1417205"/>
                </a:lnTo>
                <a:lnTo>
                  <a:pt x="1344391" y="1429765"/>
                </a:lnTo>
                <a:lnTo>
                  <a:pt x="1295923" y="1437525"/>
                </a:lnTo>
                <a:lnTo>
                  <a:pt x="1245870" y="1440179"/>
                </a:lnTo>
                <a:lnTo>
                  <a:pt x="1192496" y="1436973"/>
                </a:lnTo>
                <a:lnTo>
                  <a:pt x="1140634" y="1427591"/>
                </a:lnTo>
                <a:lnTo>
                  <a:pt x="1091015" y="1412388"/>
                </a:lnTo>
                <a:lnTo>
                  <a:pt x="1044373" y="1391720"/>
                </a:lnTo>
                <a:lnTo>
                  <a:pt x="1001441" y="1365942"/>
                </a:lnTo>
                <a:lnTo>
                  <a:pt x="962952" y="1335410"/>
                </a:lnTo>
                <a:lnTo>
                  <a:pt x="929640" y="1300479"/>
                </a:lnTo>
                <a:lnTo>
                  <a:pt x="903469" y="1315802"/>
                </a:lnTo>
                <a:lnTo>
                  <a:pt x="865028" y="1338897"/>
                </a:lnTo>
                <a:lnTo>
                  <a:pt x="784677" y="1350986"/>
                </a:lnTo>
                <a:lnTo>
                  <a:pt x="706120" y="1352550"/>
                </a:lnTo>
                <a:lnTo>
                  <a:pt x="654173" y="1350091"/>
                </a:lnTo>
                <a:lnTo>
                  <a:pt x="603628" y="1342856"/>
                </a:lnTo>
                <a:lnTo>
                  <a:pt x="554942" y="1331054"/>
                </a:lnTo>
                <a:lnTo>
                  <a:pt x="508578" y="1314892"/>
                </a:lnTo>
                <a:lnTo>
                  <a:pt x="464994" y="1294581"/>
                </a:lnTo>
                <a:lnTo>
                  <a:pt x="424650" y="1270329"/>
                </a:lnTo>
                <a:lnTo>
                  <a:pt x="388006" y="1242345"/>
                </a:lnTo>
                <a:lnTo>
                  <a:pt x="355523" y="1210839"/>
                </a:lnTo>
                <a:lnTo>
                  <a:pt x="327660" y="1176020"/>
                </a:lnTo>
                <a:lnTo>
                  <a:pt x="264095" y="1171257"/>
                </a:lnTo>
                <a:lnTo>
                  <a:pt x="208716" y="1159351"/>
                </a:lnTo>
                <a:lnTo>
                  <a:pt x="161612" y="1141015"/>
                </a:lnTo>
                <a:lnTo>
                  <a:pt x="122872" y="1116964"/>
                </a:lnTo>
                <a:lnTo>
                  <a:pt x="92585" y="1087913"/>
                </a:lnTo>
                <a:lnTo>
                  <a:pt x="70842" y="1054576"/>
                </a:lnTo>
                <a:lnTo>
                  <a:pt x="57730" y="1017666"/>
                </a:lnTo>
                <a:lnTo>
                  <a:pt x="53340" y="977900"/>
                </a:lnTo>
                <a:lnTo>
                  <a:pt x="57785" y="940792"/>
                </a:lnTo>
                <a:lnTo>
                  <a:pt x="70802" y="905827"/>
                </a:lnTo>
                <a:lnTo>
                  <a:pt x="91916" y="873244"/>
                </a:lnTo>
                <a:lnTo>
                  <a:pt x="120650" y="843279"/>
                </a:lnTo>
                <a:lnTo>
                  <a:pt x="77866" y="820592"/>
                </a:lnTo>
                <a:lnTo>
                  <a:pt x="44165" y="791321"/>
                </a:lnTo>
                <a:lnTo>
                  <a:pt x="19791" y="756503"/>
                </a:lnTo>
                <a:lnTo>
                  <a:pt x="4988" y="717174"/>
                </a:lnTo>
                <a:lnTo>
                  <a:pt x="0" y="674369"/>
                </a:lnTo>
                <a:lnTo>
                  <a:pt x="5568" y="632074"/>
                </a:lnTo>
                <a:lnTo>
                  <a:pt x="21534" y="592912"/>
                </a:lnTo>
                <a:lnTo>
                  <a:pt x="46786" y="557837"/>
                </a:lnTo>
                <a:lnTo>
                  <a:pt x="80213" y="527805"/>
                </a:lnTo>
                <a:lnTo>
                  <a:pt x="120705" y="503771"/>
                </a:lnTo>
                <a:lnTo>
                  <a:pt x="167151" y="486691"/>
                </a:lnTo>
                <a:lnTo>
                  <a:pt x="218440" y="47751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4970" y="4653279"/>
            <a:ext cx="17780" cy="50800"/>
          </a:xfrm>
          <a:custGeom>
            <a:avLst/>
            <a:gdLst/>
            <a:ahLst/>
            <a:cxnLst/>
            <a:rect l="l" t="t" r="r" b="b"/>
            <a:pathLst>
              <a:path w="17779" h="50800">
                <a:moveTo>
                  <a:pt x="0" y="0"/>
                </a:moveTo>
                <a:lnTo>
                  <a:pt x="2599" y="12759"/>
                </a:lnTo>
                <a:lnTo>
                  <a:pt x="7461" y="25876"/>
                </a:lnTo>
                <a:lnTo>
                  <a:pt x="13037" y="38754"/>
                </a:lnTo>
                <a:lnTo>
                  <a:pt x="17779" y="50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46470" y="4349750"/>
            <a:ext cx="78740" cy="46990"/>
          </a:xfrm>
          <a:custGeom>
            <a:avLst/>
            <a:gdLst/>
            <a:ahLst/>
            <a:cxnLst/>
            <a:rect l="l" t="t" r="r" b="b"/>
            <a:pathLst>
              <a:path w="78739" h="46989">
                <a:moveTo>
                  <a:pt x="0" y="0"/>
                </a:moveTo>
                <a:lnTo>
                  <a:pt x="19982" y="9663"/>
                </a:lnTo>
                <a:lnTo>
                  <a:pt x="40798" y="21113"/>
                </a:lnTo>
                <a:lnTo>
                  <a:pt x="60900" y="33754"/>
                </a:lnTo>
                <a:lnTo>
                  <a:pt x="78739" y="469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6209" y="4288790"/>
            <a:ext cx="20320" cy="46990"/>
          </a:xfrm>
          <a:custGeom>
            <a:avLst/>
            <a:gdLst/>
            <a:ahLst/>
            <a:cxnLst/>
            <a:rect l="l" t="t" r="r" b="b"/>
            <a:pathLst>
              <a:path w="20320" h="46989">
                <a:moveTo>
                  <a:pt x="20320" y="0"/>
                </a:moveTo>
                <a:lnTo>
                  <a:pt x="14108" y="11092"/>
                </a:lnTo>
                <a:lnTo>
                  <a:pt x="8731" y="23018"/>
                </a:lnTo>
                <a:lnTo>
                  <a:pt x="4067" y="35182"/>
                </a:lnTo>
                <a:lnTo>
                  <a:pt x="0" y="469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03719" y="4253229"/>
            <a:ext cx="36830" cy="57150"/>
          </a:xfrm>
          <a:custGeom>
            <a:avLst/>
            <a:gdLst/>
            <a:ahLst/>
            <a:cxnLst/>
            <a:rect l="l" t="t" r="r" b="b"/>
            <a:pathLst>
              <a:path w="36829" h="57150">
                <a:moveTo>
                  <a:pt x="36829" y="0"/>
                </a:moveTo>
                <a:lnTo>
                  <a:pt x="25717" y="13037"/>
                </a:lnTo>
                <a:lnTo>
                  <a:pt x="16509" y="27146"/>
                </a:lnTo>
                <a:lnTo>
                  <a:pt x="8254" y="41969"/>
                </a:lnTo>
                <a:lnTo>
                  <a:pt x="0" y="571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1880" y="4356100"/>
            <a:ext cx="10160" cy="45720"/>
          </a:xfrm>
          <a:custGeom>
            <a:avLst/>
            <a:gdLst/>
            <a:ahLst/>
            <a:cxnLst/>
            <a:rect l="l" t="t" r="r" b="b"/>
            <a:pathLst>
              <a:path w="10159" h="45720">
                <a:moveTo>
                  <a:pt x="0" y="0"/>
                </a:moveTo>
                <a:lnTo>
                  <a:pt x="3175" y="11608"/>
                </a:lnTo>
                <a:lnTo>
                  <a:pt x="7302" y="25241"/>
                </a:lnTo>
                <a:lnTo>
                  <a:pt x="10001" y="37683"/>
                </a:lnTo>
                <a:lnTo>
                  <a:pt x="8890" y="457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34909" y="4686300"/>
            <a:ext cx="82550" cy="88900"/>
          </a:xfrm>
          <a:custGeom>
            <a:avLst/>
            <a:gdLst/>
            <a:ahLst/>
            <a:cxnLst/>
            <a:rect l="l" t="t" r="r" b="b"/>
            <a:pathLst>
              <a:path w="82550" h="88900">
                <a:moveTo>
                  <a:pt x="82550" y="0"/>
                </a:moveTo>
                <a:lnTo>
                  <a:pt x="66794" y="24963"/>
                </a:lnTo>
                <a:lnTo>
                  <a:pt x="47942" y="48259"/>
                </a:lnTo>
                <a:lnTo>
                  <a:pt x="25757" y="69651"/>
                </a:lnTo>
                <a:lnTo>
                  <a:pt x="0" y="88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83119" y="4939029"/>
            <a:ext cx="187959" cy="237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69430" y="5334000"/>
            <a:ext cx="15240" cy="62230"/>
          </a:xfrm>
          <a:custGeom>
            <a:avLst/>
            <a:gdLst/>
            <a:ahLst/>
            <a:cxnLst/>
            <a:rect l="l" t="t" r="r" b="b"/>
            <a:pathLst>
              <a:path w="15240" h="62229">
                <a:moveTo>
                  <a:pt x="0" y="62230"/>
                </a:moveTo>
                <a:lnTo>
                  <a:pt x="5774" y="46255"/>
                </a:lnTo>
                <a:lnTo>
                  <a:pt x="10001" y="30638"/>
                </a:lnTo>
                <a:lnTo>
                  <a:pt x="13037" y="15259"/>
                </a:lnTo>
                <a:lnTo>
                  <a:pt x="152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6800" y="5419090"/>
            <a:ext cx="40640" cy="57150"/>
          </a:xfrm>
          <a:custGeom>
            <a:avLst/>
            <a:gdLst/>
            <a:ahLst/>
            <a:cxnLst/>
            <a:rect l="l" t="t" r="r" b="b"/>
            <a:pathLst>
              <a:path w="40639" h="57150">
                <a:moveTo>
                  <a:pt x="40639" y="57150"/>
                </a:moveTo>
                <a:lnTo>
                  <a:pt x="28396" y="44112"/>
                </a:lnTo>
                <a:lnTo>
                  <a:pt x="17938" y="30003"/>
                </a:lnTo>
                <a:lnTo>
                  <a:pt x="8671" y="1518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84190" y="5339079"/>
            <a:ext cx="63500" cy="12700"/>
          </a:xfrm>
          <a:custGeom>
            <a:avLst/>
            <a:gdLst/>
            <a:ahLst/>
            <a:cxnLst/>
            <a:rect l="l" t="t" r="r" b="b"/>
            <a:pathLst>
              <a:path w="63500" h="12700">
                <a:moveTo>
                  <a:pt x="0" y="12700"/>
                </a:moveTo>
                <a:lnTo>
                  <a:pt x="16172" y="10537"/>
                </a:lnTo>
                <a:lnTo>
                  <a:pt x="32226" y="7778"/>
                </a:lnTo>
                <a:lnTo>
                  <a:pt x="48041" y="4306"/>
                </a:lnTo>
                <a:lnTo>
                  <a:pt x="63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77179" y="5019040"/>
            <a:ext cx="142240" cy="27940"/>
          </a:xfrm>
          <a:custGeom>
            <a:avLst/>
            <a:gdLst/>
            <a:ahLst/>
            <a:cxnLst/>
            <a:rect l="l" t="t" r="r" b="b"/>
            <a:pathLst>
              <a:path w="142239" h="27939">
                <a:moveTo>
                  <a:pt x="0" y="0"/>
                </a:moveTo>
                <a:lnTo>
                  <a:pt x="29011" y="12025"/>
                </a:lnTo>
                <a:lnTo>
                  <a:pt x="61595" y="21907"/>
                </a:lnTo>
                <a:lnTo>
                  <a:pt x="98940" y="27503"/>
                </a:lnTo>
                <a:lnTo>
                  <a:pt x="142240" y="266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10150" y="5542279"/>
            <a:ext cx="407670" cy="238760"/>
          </a:xfrm>
          <a:custGeom>
            <a:avLst/>
            <a:gdLst/>
            <a:ahLst/>
            <a:cxnLst/>
            <a:rect l="l" t="t" r="r" b="b"/>
            <a:pathLst>
              <a:path w="407670" h="238760">
                <a:moveTo>
                  <a:pt x="203200" y="0"/>
                </a:moveTo>
                <a:lnTo>
                  <a:pt x="258474" y="4168"/>
                </a:lnTo>
                <a:lnTo>
                  <a:pt x="307575" y="15992"/>
                </a:lnTo>
                <a:lnTo>
                  <a:pt x="348773" y="34448"/>
                </a:lnTo>
                <a:lnTo>
                  <a:pt x="380341" y="58514"/>
                </a:lnTo>
                <a:lnTo>
                  <a:pt x="407670" y="119380"/>
                </a:lnTo>
                <a:lnTo>
                  <a:pt x="400549" y="151594"/>
                </a:lnTo>
                <a:lnTo>
                  <a:pt x="348773" y="204311"/>
                </a:lnTo>
                <a:lnTo>
                  <a:pt x="307575" y="222767"/>
                </a:lnTo>
                <a:lnTo>
                  <a:pt x="258474" y="234591"/>
                </a:lnTo>
                <a:lnTo>
                  <a:pt x="203200" y="238760"/>
                </a:lnTo>
                <a:lnTo>
                  <a:pt x="148019" y="234591"/>
                </a:lnTo>
                <a:lnTo>
                  <a:pt x="99154" y="222767"/>
                </a:lnTo>
                <a:lnTo>
                  <a:pt x="58261" y="204311"/>
                </a:lnTo>
                <a:lnTo>
                  <a:pt x="26999" y="180245"/>
                </a:lnTo>
                <a:lnTo>
                  <a:pt x="0" y="119380"/>
                </a:lnTo>
                <a:lnTo>
                  <a:pt x="7026" y="87165"/>
                </a:lnTo>
                <a:lnTo>
                  <a:pt x="58261" y="34448"/>
                </a:lnTo>
                <a:lnTo>
                  <a:pt x="99154" y="15992"/>
                </a:lnTo>
                <a:lnTo>
                  <a:pt x="148019" y="4168"/>
                </a:lnTo>
                <a:lnTo>
                  <a:pt x="2032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22470" y="5918200"/>
            <a:ext cx="271780" cy="158750"/>
          </a:xfrm>
          <a:custGeom>
            <a:avLst/>
            <a:gdLst/>
            <a:ahLst/>
            <a:cxnLst/>
            <a:rect l="l" t="t" r="r" b="b"/>
            <a:pathLst>
              <a:path w="271779" h="158750">
                <a:moveTo>
                  <a:pt x="135889" y="0"/>
                </a:moveTo>
                <a:lnTo>
                  <a:pt x="189269" y="6072"/>
                </a:lnTo>
                <a:lnTo>
                  <a:pt x="232410" y="22860"/>
                </a:lnTo>
                <a:lnTo>
                  <a:pt x="261262" y="48220"/>
                </a:lnTo>
                <a:lnTo>
                  <a:pt x="271779" y="80009"/>
                </a:lnTo>
                <a:lnTo>
                  <a:pt x="261262" y="111065"/>
                </a:lnTo>
                <a:lnTo>
                  <a:pt x="232409" y="136048"/>
                </a:lnTo>
                <a:lnTo>
                  <a:pt x="189269" y="152697"/>
                </a:lnTo>
                <a:lnTo>
                  <a:pt x="135889" y="158750"/>
                </a:lnTo>
                <a:lnTo>
                  <a:pt x="81974" y="152697"/>
                </a:lnTo>
                <a:lnTo>
                  <a:pt x="38893" y="136048"/>
                </a:lnTo>
                <a:lnTo>
                  <a:pt x="10338" y="111065"/>
                </a:lnTo>
                <a:lnTo>
                  <a:pt x="0" y="80009"/>
                </a:lnTo>
                <a:lnTo>
                  <a:pt x="10338" y="48220"/>
                </a:lnTo>
                <a:lnTo>
                  <a:pt x="38893" y="22859"/>
                </a:lnTo>
                <a:lnTo>
                  <a:pt x="81974" y="6072"/>
                </a:lnTo>
                <a:lnTo>
                  <a:pt x="13588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94479" y="6244590"/>
            <a:ext cx="157480" cy="92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06159" y="4617720"/>
            <a:ext cx="5791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…?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9679" y="553720"/>
            <a:ext cx="50349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3650" algn="l"/>
                <a:tab pos="3686810" algn="l"/>
              </a:tabLst>
            </a:pPr>
            <a:r>
              <a:rPr spc="-175" dirty="0"/>
              <a:t>W</a:t>
            </a:r>
            <a:r>
              <a:rPr spc="-5" dirty="0"/>
              <a:t>a</a:t>
            </a:r>
            <a:r>
              <a:rPr dirty="0"/>
              <a:t>s	</a:t>
            </a:r>
            <a:r>
              <a:rPr spc="-5" dirty="0"/>
              <a:t>d</a:t>
            </a:r>
            <a:r>
              <a:rPr dirty="0"/>
              <a:t>u</a:t>
            </a:r>
            <a:r>
              <a:rPr spc="-5" dirty="0"/>
              <a:t> </a:t>
            </a:r>
            <a:r>
              <a:rPr dirty="0"/>
              <a:t>sc</a:t>
            </a:r>
            <a:r>
              <a:rPr spc="-5" dirty="0"/>
              <a:t>ho</a:t>
            </a:r>
            <a:r>
              <a:rPr dirty="0"/>
              <a:t>n	</a:t>
            </a:r>
            <a:r>
              <a:rPr spc="-5" dirty="0"/>
              <a:t>weißt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440" y="185547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265" dirty="0">
                <a:latin typeface="Arial"/>
                <a:cs typeface="Arial"/>
              </a:rPr>
              <a:t>●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89" y="1718309"/>
            <a:ext cx="64541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Dir </a:t>
            </a:r>
            <a:r>
              <a:rPr sz="3200" dirty="0">
                <a:latin typeface="Arial"/>
                <a:cs typeface="Arial"/>
              </a:rPr>
              <a:t>ist </a:t>
            </a:r>
            <a:r>
              <a:rPr sz="3200" spc="-5" dirty="0">
                <a:latin typeface="Arial"/>
                <a:cs typeface="Arial"/>
              </a:rPr>
              <a:t>sicherlich etwas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eingefallen...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6357" y="4315423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4">
                <a:moveTo>
                  <a:pt x="0" y="0"/>
                </a:moveTo>
                <a:lnTo>
                  <a:pt x="412106" y="0"/>
                </a:lnTo>
              </a:path>
            </a:pathLst>
          </a:custGeom>
          <a:ln w="10232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805453" y="1718309"/>
            <a:ext cx="1089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5690" algn="l"/>
              </a:tabLst>
            </a:pPr>
            <a:r>
              <a:rPr sz="3200" u="dbl" dirty="0">
                <a:uFill>
                  <a:solidFill>
                    <a:srgbClr val="FFF95C"/>
                  </a:solidFill>
                </a:uFill>
                <a:latin typeface="Times New Roman"/>
                <a:cs typeface="Times New Roman"/>
              </a:rPr>
              <a:t> 	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04766" y="4303589"/>
            <a:ext cx="641985" cy="0"/>
          </a:xfrm>
          <a:custGeom>
            <a:avLst/>
            <a:gdLst/>
            <a:ahLst/>
            <a:cxnLst/>
            <a:rect l="l" t="t" r="r" b="b"/>
            <a:pathLst>
              <a:path w="641985">
                <a:moveTo>
                  <a:pt x="0" y="0"/>
                </a:moveTo>
                <a:lnTo>
                  <a:pt x="641500" y="0"/>
                </a:lnTo>
              </a:path>
            </a:pathLst>
          </a:custGeom>
          <a:ln w="14899">
            <a:solidFill>
              <a:srgbClr val="FFC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2203" y="4289355"/>
            <a:ext cx="803910" cy="0"/>
          </a:xfrm>
          <a:custGeom>
            <a:avLst/>
            <a:gdLst/>
            <a:ahLst/>
            <a:cxnLst/>
            <a:rect l="l" t="t" r="r" b="b"/>
            <a:pathLst>
              <a:path w="803910">
                <a:moveTo>
                  <a:pt x="0" y="0"/>
                </a:moveTo>
                <a:lnTo>
                  <a:pt x="803494" y="0"/>
                </a:lnTo>
              </a:path>
            </a:pathLst>
          </a:custGeom>
          <a:ln w="15846">
            <a:solidFill>
              <a:srgbClr val="FFC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49375" y="4274898"/>
            <a:ext cx="947419" cy="0"/>
          </a:xfrm>
          <a:custGeom>
            <a:avLst/>
            <a:gdLst/>
            <a:ahLst/>
            <a:cxnLst/>
            <a:rect l="l" t="t" r="r" b="b"/>
            <a:pathLst>
              <a:path w="947419">
                <a:moveTo>
                  <a:pt x="0" y="0"/>
                </a:moveTo>
                <a:lnTo>
                  <a:pt x="947247" y="0"/>
                </a:lnTo>
              </a:path>
            </a:pathLst>
          </a:custGeom>
          <a:ln w="16489">
            <a:solidFill>
              <a:srgbClr val="FFC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92757" y="4260459"/>
            <a:ext cx="1062355" cy="0"/>
          </a:xfrm>
          <a:custGeom>
            <a:avLst/>
            <a:gdLst/>
            <a:ahLst/>
            <a:cxnLst/>
            <a:rect l="l" t="t" r="r" b="b"/>
            <a:pathLst>
              <a:path w="1062355">
                <a:moveTo>
                  <a:pt x="0" y="0"/>
                </a:moveTo>
                <a:lnTo>
                  <a:pt x="1061819" y="0"/>
                </a:lnTo>
              </a:path>
            </a:pathLst>
          </a:custGeom>
          <a:ln w="15752">
            <a:solidFill>
              <a:srgbClr val="FFC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5123" y="4246498"/>
            <a:ext cx="1158240" cy="0"/>
          </a:xfrm>
          <a:custGeom>
            <a:avLst/>
            <a:gdLst/>
            <a:ahLst/>
            <a:cxnLst/>
            <a:rect l="l" t="t" r="r" b="b"/>
            <a:pathLst>
              <a:path w="1158239">
                <a:moveTo>
                  <a:pt x="0" y="0"/>
                </a:moveTo>
                <a:lnTo>
                  <a:pt x="1158215" y="0"/>
                </a:lnTo>
              </a:path>
            </a:pathLst>
          </a:custGeom>
          <a:ln w="15939">
            <a:solidFill>
              <a:srgbClr val="FFC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01634" y="4232533"/>
            <a:ext cx="1245235" cy="0"/>
          </a:xfrm>
          <a:custGeom>
            <a:avLst/>
            <a:gdLst/>
            <a:ahLst/>
            <a:cxnLst/>
            <a:rect l="l" t="t" r="r" b="b"/>
            <a:pathLst>
              <a:path w="1245235">
                <a:moveTo>
                  <a:pt x="0" y="0"/>
                </a:moveTo>
                <a:lnTo>
                  <a:pt x="1244756" y="0"/>
                </a:lnTo>
              </a:path>
            </a:pathLst>
          </a:custGeom>
          <a:ln w="16103">
            <a:solidFill>
              <a:srgbClr val="FDC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59833" y="4218564"/>
            <a:ext cx="1327785" cy="0"/>
          </a:xfrm>
          <a:custGeom>
            <a:avLst/>
            <a:gdLst/>
            <a:ahLst/>
            <a:cxnLst/>
            <a:rect l="l" t="t" r="r" b="b"/>
            <a:pathLst>
              <a:path w="1327785">
                <a:moveTo>
                  <a:pt x="0" y="0"/>
                </a:moveTo>
                <a:lnTo>
                  <a:pt x="1327292" y="0"/>
                </a:lnTo>
              </a:path>
            </a:pathLst>
          </a:custGeom>
          <a:ln w="16254">
            <a:solidFill>
              <a:srgbClr val="FFC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2989" y="4204598"/>
            <a:ext cx="1405255" cy="0"/>
          </a:xfrm>
          <a:custGeom>
            <a:avLst/>
            <a:gdLst/>
            <a:ahLst/>
            <a:cxnLst/>
            <a:rect l="l" t="t" r="r" b="b"/>
            <a:pathLst>
              <a:path w="1405254">
                <a:moveTo>
                  <a:pt x="0" y="0"/>
                </a:moveTo>
                <a:lnTo>
                  <a:pt x="1404869" y="0"/>
                </a:lnTo>
              </a:path>
            </a:pathLst>
          </a:custGeom>
          <a:ln w="16392">
            <a:solidFill>
              <a:srgbClr val="FFC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4041" y="4189994"/>
            <a:ext cx="1483360" cy="0"/>
          </a:xfrm>
          <a:custGeom>
            <a:avLst/>
            <a:gdLst/>
            <a:ahLst/>
            <a:cxnLst/>
            <a:rect l="l" t="t" r="r" b="b"/>
            <a:pathLst>
              <a:path w="1483360">
                <a:moveTo>
                  <a:pt x="0" y="0"/>
                </a:moveTo>
                <a:lnTo>
                  <a:pt x="1482795" y="0"/>
                </a:lnTo>
              </a:path>
            </a:pathLst>
          </a:custGeom>
          <a:ln w="17803">
            <a:solidFill>
              <a:srgbClr val="FFC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49923" y="4175393"/>
            <a:ext cx="1548765" cy="0"/>
          </a:xfrm>
          <a:custGeom>
            <a:avLst/>
            <a:gdLst/>
            <a:ahLst/>
            <a:cxnLst/>
            <a:rect l="l" t="t" r="r" b="b"/>
            <a:pathLst>
              <a:path w="1548764">
                <a:moveTo>
                  <a:pt x="0" y="0"/>
                </a:moveTo>
                <a:lnTo>
                  <a:pt x="1548735" y="0"/>
                </a:lnTo>
              </a:path>
            </a:pathLst>
          </a:custGeom>
          <a:ln w="1666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18571" y="4161424"/>
            <a:ext cx="1609725" cy="0"/>
          </a:xfrm>
          <a:custGeom>
            <a:avLst/>
            <a:gdLst/>
            <a:ahLst/>
            <a:cxnLst/>
            <a:rect l="l" t="t" r="r" b="b"/>
            <a:pathLst>
              <a:path w="1609725">
                <a:moveTo>
                  <a:pt x="0" y="0"/>
                </a:moveTo>
                <a:lnTo>
                  <a:pt x="1609469" y="0"/>
                </a:lnTo>
              </a:path>
            </a:pathLst>
          </a:custGeom>
          <a:ln w="16775">
            <a:solidFill>
              <a:srgbClr val="FFB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0132" y="4147454"/>
            <a:ext cx="1667510" cy="0"/>
          </a:xfrm>
          <a:custGeom>
            <a:avLst/>
            <a:gdLst/>
            <a:ahLst/>
            <a:cxnLst/>
            <a:rect l="l" t="t" r="r" b="b"/>
            <a:pathLst>
              <a:path w="1667510">
                <a:moveTo>
                  <a:pt x="0" y="0"/>
                </a:moveTo>
                <a:lnTo>
                  <a:pt x="1667290" y="0"/>
                </a:lnTo>
              </a:path>
            </a:pathLst>
          </a:custGeom>
          <a:ln w="16878">
            <a:solidFill>
              <a:srgbClr val="FFB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62833" y="4133486"/>
            <a:ext cx="1722755" cy="0"/>
          </a:xfrm>
          <a:custGeom>
            <a:avLst/>
            <a:gdLst/>
            <a:ahLst/>
            <a:cxnLst/>
            <a:rect l="l" t="t" r="r" b="b"/>
            <a:pathLst>
              <a:path w="1722754">
                <a:moveTo>
                  <a:pt x="0" y="0"/>
                </a:moveTo>
                <a:lnTo>
                  <a:pt x="1722344" y="0"/>
                </a:lnTo>
              </a:path>
            </a:pathLst>
          </a:custGeom>
          <a:ln w="16978">
            <a:solidFill>
              <a:srgbClr val="FFB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36068" y="4118881"/>
            <a:ext cx="1776095" cy="0"/>
          </a:xfrm>
          <a:custGeom>
            <a:avLst/>
            <a:gdLst/>
            <a:ahLst/>
            <a:cxnLst/>
            <a:rect l="l" t="t" r="r" b="b"/>
            <a:pathLst>
              <a:path w="1776095">
                <a:moveTo>
                  <a:pt x="0" y="0"/>
                </a:moveTo>
                <a:lnTo>
                  <a:pt x="1775700" y="0"/>
                </a:lnTo>
              </a:path>
            </a:pathLst>
          </a:custGeom>
          <a:ln w="18347">
            <a:solidFill>
              <a:srgbClr val="FF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12237" y="4104278"/>
            <a:ext cx="1824355" cy="0"/>
          </a:xfrm>
          <a:custGeom>
            <a:avLst/>
            <a:gdLst/>
            <a:ahLst/>
            <a:cxnLst/>
            <a:rect l="l" t="t" r="r" b="b"/>
            <a:pathLst>
              <a:path w="1824354">
                <a:moveTo>
                  <a:pt x="0" y="0"/>
                </a:moveTo>
                <a:lnTo>
                  <a:pt x="1823903" y="0"/>
                </a:lnTo>
              </a:path>
            </a:pathLst>
          </a:custGeom>
          <a:ln w="17165">
            <a:solidFill>
              <a:srgbClr val="FF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0222" y="4090310"/>
            <a:ext cx="1870710" cy="0"/>
          </a:xfrm>
          <a:custGeom>
            <a:avLst/>
            <a:gdLst/>
            <a:ahLst/>
            <a:cxnLst/>
            <a:rect l="l" t="t" r="r" b="b"/>
            <a:pathLst>
              <a:path w="1870710">
                <a:moveTo>
                  <a:pt x="0" y="0"/>
                </a:moveTo>
                <a:lnTo>
                  <a:pt x="1870289" y="0"/>
                </a:lnTo>
              </a:path>
            </a:pathLst>
          </a:custGeom>
          <a:ln w="17247">
            <a:solidFill>
              <a:srgbClr val="FDB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68819" y="4076342"/>
            <a:ext cx="1913255" cy="0"/>
          </a:xfrm>
          <a:custGeom>
            <a:avLst/>
            <a:gdLst/>
            <a:ahLst/>
            <a:cxnLst/>
            <a:rect l="l" t="t" r="r" b="b"/>
            <a:pathLst>
              <a:path w="1913254">
                <a:moveTo>
                  <a:pt x="0" y="0"/>
                </a:moveTo>
                <a:lnTo>
                  <a:pt x="1912911" y="0"/>
                </a:lnTo>
              </a:path>
            </a:pathLst>
          </a:custGeom>
          <a:ln w="17328">
            <a:solidFill>
              <a:srgbClr val="FF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48446" y="4062373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551" y="0"/>
                </a:lnTo>
              </a:path>
            </a:pathLst>
          </a:custGeom>
          <a:ln w="17402">
            <a:solidFill>
              <a:srgbClr val="FF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28350" y="4048002"/>
            <a:ext cx="1993264" cy="0"/>
          </a:xfrm>
          <a:custGeom>
            <a:avLst/>
            <a:gdLst/>
            <a:ahLst/>
            <a:cxnLst/>
            <a:rect l="l" t="t" r="r" b="b"/>
            <a:pathLst>
              <a:path w="1993264">
                <a:moveTo>
                  <a:pt x="0" y="0"/>
                </a:moveTo>
                <a:lnTo>
                  <a:pt x="1993080" y="0"/>
                </a:lnTo>
              </a:path>
            </a:pathLst>
          </a:custGeom>
          <a:ln w="18277">
            <a:solidFill>
              <a:srgbClr val="FF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11299" y="4033984"/>
            <a:ext cx="2029460" cy="0"/>
          </a:xfrm>
          <a:custGeom>
            <a:avLst/>
            <a:gdLst/>
            <a:ahLst/>
            <a:cxnLst/>
            <a:rect l="l" t="t" r="r" b="b"/>
            <a:pathLst>
              <a:path w="2029460">
                <a:moveTo>
                  <a:pt x="0" y="0"/>
                </a:moveTo>
                <a:lnTo>
                  <a:pt x="2029126" y="0"/>
                </a:lnTo>
              </a:path>
            </a:pathLst>
          </a:custGeom>
          <a:ln w="18252">
            <a:solidFill>
              <a:srgbClr val="FFB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93460" y="4019787"/>
            <a:ext cx="2066289" cy="0"/>
          </a:xfrm>
          <a:custGeom>
            <a:avLst/>
            <a:gdLst/>
            <a:ahLst/>
            <a:cxnLst/>
            <a:rect l="l" t="t" r="r" b="b"/>
            <a:pathLst>
              <a:path w="2066289">
                <a:moveTo>
                  <a:pt x="0" y="0"/>
                </a:moveTo>
                <a:lnTo>
                  <a:pt x="2065850" y="0"/>
                </a:lnTo>
              </a:path>
            </a:pathLst>
          </a:custGeom>
          <a:ln w="18786">
            <a:solidFill>
              <a:srgbClr val="FF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3690" y="3994167"/>
            <a:ext cx="3362960" cy="20320"/>
          </a:xfrm>
          <a:custGeom>
            <a:avLst/>
            <a:gdLst/>
            <a:ahLst/>
            <a:cxnLst/>
            <a:rect l="l" t="t" r="r" b="b"/>
            <a:pathLst>
              <a:path w="3362960" h="20320">
                <a:moveTo>
                  <a:pt x="1262116" y="2225"/>
                </a:moveTo>
                <a:lnTo>
                  <a:pt x="1279770" y="16227"/>
                </a:lnTo>
                <a:lnTo>
                  <a:pt x="3345620" y="19895"/>
                </a:lnTo>
                <a:lnTo>
                  <a:pt x="3362590" y="5955"/>
                </a:lnTo>
                <a:lnTo>
                  <a:pt x="1262116" y="2225"/>
                </a:lnTo>
                <a:close/>
              </a:path>
              <a:path w="3362960" h="20320">
                <a:moveTo>
                  <a:pt x="8537" y="0"/>
                </a:moveTo>
                <a:lnTo>
                  <a:pt x="0" y="2522"/>
                </a:lnTo>
                <a:lnTo>
                  <a:pt x="40449" y="56"/>
                </a:lnTo>
                <a:lnTo>
                  <a:pt x="8537" y="0"/>
                </a:lnTo>
                <a:close/>
              </a:path>
            </a:pathLst>
          </a:custGeom>
          <a:solidFill>
            <a:srgbClr val="FF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2227" y="3980280"/>
            <a:ext cx="3369945" cy="20320"/>
          </a:xfrm>
          <a:custGeom>
            <a:avLst/>
            <a:gdLst/>
            <a:ahLst/>
            <a:cxnLst/>
            <a:rect l="l" t="t" r="r" b="b"/>
            <a:pathLst>
              <a:path w="3369945" h="20320">
                <a:moveTo>
                  <a:pt x="1236833" y="2112"/>
                </a:moveTo>
                <a:lnTo>
                  <a:pt x="1241142" y="6249"/>
                </a:lnTo>
                <a:lnTo>
                  <a:pt x="1253578" y="16112"/>
                </a:lnTo>
                <a:lnTo>
                  <a:pt x="3354053" y="19841"/>
                </a:lnTo>
                <a:lnTo>
                  <a:pt x="3358232" y="16409"/>
                </a:lnTo>
                <a:lnTo>
                  <a:pt x="3369617" y="5899"/>
                </a:lnTo>
                <a:lnTo>
                  <a:pt x="1236833" y="2112"/>
                </a:lnTo>
                <a:close/>
              </a:path>
              <a:path w="3369945" h="20320">
                <a:moveTo>
                  <a:pt x="47000" y="0"/>
                </a:moveTo>
                <a:lnTo>
                  <a:pt x="0" y="13886"/>
                </a:lnTo>
                <a:lnTo>
                  <a:pt x="31911" y="13943"/>
                </a:lnTo>
                <a:lnTo>
                  <a:pt x="254583" y="368"/>
                </a:lnTo>
                <a:lnTo>
                  <a:pt x="47000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9228" y="3966394"/>
            <a:ext cx="3338195" cy="20320"/>
          </a:xfrm>
          <a:custGeom>
            <a:avLst/>
            <a:gdLst/>
            <a:ahLst/>
            <a:cxnLst/>
            <a:rect l="l" t="t" r="r" b="b"/>
            <a:pathLst>
              <a:path w="3338195" h="20320">
                <a:moveTo>
                  <a:pt x="1175253" y="2003"/>
                </a:moveTo>
                <a:lnTo>
                  <a:pt x="1189832" y="15999"/>
                </a:lnTo>
                <a:lnTo>
                  <a:pt x="3322616" y="19786"/>
                </a:lnTo>
                <a:lnTo>
                  <a:pt x="3337721" y="5842"/>
                </a:lnTo>
                <a:lnTo>
                  <a:pt x="1175253" y="2003"/>
                </a:lnTo>
                <a:close/>
              </a:path>
              <a:path w="3338195" h="20320">
                <a:moveTo>
                  <a:pt x="47000" y="0"/>
                </a:moveTo>
                <a:lnTo>
                  <a:pt x="0" y="13886"/>
                </a:lnTo>
                <a:lnTo>
                  <a:pt x="207582" y="14255"/>
                </a:lnTo>
                <a:lnTo>
                  <a:pt x="430254" y="680"/>
                </a:lnTo>
                <a:lnTo>
                  <a:pt x="47000" y="0"/>
                </a:lnTo>
                <a:close/>
              </a:path>
            </a:pathLst>
          </a:custGeom>
          <a:solidFill>
            <a:srgbClr val="FFB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229" y="3952507"/>
            <a:ext cx="3305175" cy="20320"/>
          </a:xfrm>
          <a:custGeom>
            <a:avLst/>
            <a:gdLst/>
            <a:ahLst/>
            <a:cxnLst/>
            <a:rect l="l" t="t" r="r" b="b"/>
            <a:pathLst>
              <a:path w="3305175" h="20320">
                <a:moveTo>
                  <a:pt x="1113808" y="1894"/>
                </a:moveTo>
                <a:lnTo>
                  <a:pt x="1115390" y="3542"/>
                </a:lnTo>
                <a:lnTo>
                  <a:pt x="1128252" y="15889"/>
                </a:lnTo>
                <a:lnTo>
                  <a:pt x="3290721" y="19729"/>
                </a:lnTo>
                <a:lnTo>
                  <a:pt x="3297250" y="13702"/>
                </a:lnTo>
                <a:lnTo>
                  <a:pt x="3304851" y="5784"/>
                </a:lnTo>
                <a:lnTo>
                  <a:pt x="1113808" y="1894"/>
                </a:lnTo>
                <a:close/>
              </a:path>
              <a:path w="3305175" h="20320">
                <a:moveTo>
                  <a:pt x="47000" y="0"/>
                </a:moveTo>
                <a:lnTo>
                  <a:pt x="0" y="13886"/>
                </a:lnTo>
                <a:lnTo>
                  <a:pt x="383253" y="14567"/>
                </a:lnTo>
                <a:lnTo>
                  <a:pt x="605925" y="992"/>
                </a:lnTo>
                <a:lnTo>
                  <a:pt x="47000" y="0"/>
                </a:lnTo>
                <a:close/>
              </a:path>
            </a:pathLst>
          </a:custGeom>
          <a:solidFill>
            <a:srgbClr val="F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3229" y="3937358"/>
            <a:ext cx="3272790" cy="20955"/>
          </a:xfrm>
          <a:custGeom>
            <a:avLst/>
            <a:gdLst/>
            <a:ahLst/>
            <a:cxnLst/>
            <a:rect l="l" t="t" r="r" b="b"/>
            <a:pathLst>
              <a:path w="3272790" h="20954">
                <a:moveTo>
                  <a:pt x="1052152" y="1777"/>
                </a:moveTo>
                <a:lnTo>
                  <a:pt x="1066808" y="17043"/>
                </a:lnTo>
                <a:lnTo>
                  <a:pt x="3257851" y="20933"/>
                </a:lnTo>
                <a:lnTo>
                  <a:pt x="3272456" y="5719"/>
                </a:lnTo>
                <a:lnTo>
                  <a:pt x="1052152" y="1777"/>
                </a:lnTo>
                <a:close/>
              </a:path>
              <a:path w="3272790" h="20954">
                <a:moveTo>
                  <a:pt x="51273" y="0"/>
                </a:moveTo>
                <a:lnTo>
                  <a:pt x="0" y="15148"/>
                </a:lnTo>
                <a:lnTo>
                  <a:pt x="558924" y="16141"/>
                </a:lnTo>
                <a:lnTo>
                  <a:pt x="801839" y="1332"/>
                </a:lnTo>
                <a:lnTo>
                  <a:pt x="51273" y="0"/>
                </a:lnTo>
                <a:close/>
              </a:path>
            </a:pathLst>
          </a:custGeom>
          <a:solidFill>
            <a:srgbClr val="FFB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4503" y="3923472"/>
            <a:ext cx="3234055" cy="19685"/>
          </a:xfrm>
          <a:custGeom>
            <a:avLst/>
            <a:gdLst/>
            <a:ahLst/>
            <a:cxnLst/>
            <a:rect l="l" t="t" r="r" b="b"/>
            <a:pathLst>
              <a:path w="3234054" h="19685">
                <a:moveTo>
                  <a:pt x="987445" y="1669"/>
                </a:moveTo>
                <a:lnTo>
                  <a:pt x="1000879" y="15663"/>
                </a:lnTo>
                <a:lnTo>
                  <a:pt x="3221183" y="19605"/>
                </a:lnTo>
                <a:lnTo>
                  <a:pt x="3229456" y="10987"/>
                </a:lnTo>
                <a:lnTo>
                  <a:pt x="3233965" y="5658"/>
                </a:lnTo>
                <a:lnTo>
                  <a:pt x="987445" y="1669"/>
                </a:lnTo>
                <a:close/>
              </a:path>
              <a:path w="3234054" h="19685">
                <a:moveTo>
                  <a:pt x="47000" y="0"/>
                </a:moveTo>
                <a:lnTo>
                  <a:pt x="0" y="13886"/>
                </a:lnTo>
                <a:lnTo>
                  <a:pt x="750565" y="15219"/>
                </a:lnTo>
                <a:lnTo>
                  <a:pt x="973237" y="1644"/>
                </a:lnTo>
                <a:lnTo>
                  <a:pt x="47000" y="0"/>
                </a:lnTo>
                <a:close/>
              </a:path>
            </a:pathLst>
          </a:custGeom>
          <a:solidFill>
            <a:srgbClr val="FFA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1503" y="3909585"/>
            <a:ext cx="3199130" cy="19685"/>
          </a:xfrm>
          <a:custGeom>
            <a:avLst/>
            <a:gdLst/>
            <a:ahLst/>
            <a:cxnLst/>
            <a:rect l="l" t="t" r="r" b="b"/>
            <a:pathLst>
              <a:path w="3199129" h="19685">
                <a:moveTo>
                  <a:pt x="3191053" y="14714"/>
                </a:moveTo>
                <a:lnTo>
                  <a:pt x="939636" y="14714"/>
                </a:lnTo>
                <a:lnTo>
                  <a:pt x="940444" y="15556"/>
                </a:lnTo>
                <a:lnTo>
                  <a:pt x="3186965" y="19545"/>
                </a:lnTo>
                <a:lnTo>
                  <a:pt x="3191053" y="14714"/>
                </a:lnTo>
                <a:close/>
              </a:path>
              <a:path w="3199129" h="19685">
                <a:moveTo>
                  <a:pt x="47000" y="0"/>
                </a:moveTo>
                <a:lnTo>
                  <a:pt x="0" y="13886"/>
                </a:lnTo>
                <a:lnTo>
                  <a:pt x="926236" y="15531"/>
                </a:lnTo>
                <a:lnTo>
                  <a:pt x="939636" y="14714"/>
                </a:lnTo>
                <a:lnTo>
                  <a:pt x="3191053" y="14714"/>
                </a:lnTo>
                <a:lnTo>
                  <a:pt x="3198768" y="5596"/>
                </a:lnTo>
                <a:lnTo>
                  <a:pt x="47000" y="0"/>
                </a:lnTo>
                <a:close/>
              </a:path>
            </a:pathLst>
          </a:custGeom>
          <a:solidFill>
            <a:srgbClr val="FFA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504" y="3905440"/>
            <a:ext cx="3163570" cy="0"/>
          </a:xfrm>
          <a:custGeom>
            <a:avLst/>
            <a:gdLst/>
            <a:ahLst/>
            <a:cxnLst/>
            <a:rect l="l" t="t" r="r" b="b"/>
            <a:pathLst>
              <a:path w="3163570">
                <a:moveTo>
                  <a:pt x="0" y="0"/>
                </a:moveTo>
                <a:lnTo>
                  <a:pt x="3163561" y="0"/>
                </a:lnTo>
              </a:path>
            </a:pathLst>
          </a:custGeom>
          <a:ln w="19482">
            <a:solidFill>
              <a:srgbClr val="FF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5505" y="3890960"/>
            <a:ext cx="3128010" cy="0"/>
          </a:xfrm>
          <a:custGeom>
            <a:avLst/>
            <a:gdLst/>
            <a:ahLst/>
            <a:cxnLst/>
            <a:rect l="l" t="t" r="r" b="b"/>
            <a:pathLst>
              <a:path w="3128010">
                <a:moveTo>
                  <a:pt x="0" y="0"/>
                </a:moveTo>
                <a:lnTo>
                  <a:pt x="3127750" y="0"/>
                </a:lnTo>
              </a:path>
            </a:pathLst>
          </a:custGeom>
          <a:ln w="20543">
            <a:solidFill>
              <a:srgbClr val="F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6307" y="3877032"/>
            <a:ext cx="3088640" cy="0"/>
          </a:xfrm>
          <a:custGeom>
            <a:avLst/>
            <a:gdLst/>
            <a:ahLst/>
            <a:cxnLst/>
            <a:rect l="l" t="t" r="r" b="b"/>
            <a:pathLst>
              <a:path w="3088640">
                <a:moveTo>
                  <a:pt x="0" y="0"/>
                </a:moveTo>
                <a:lnTo>
                  <a:pt x="3088104" y="0"/>
                </a:lnTo>
              </a:path>
            </a:pathLst>
          </a:custGeom>
          <a:ln w="20425">
            <a:solidFill>
              <a:srgbClr val="F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3252" y="3863038"/>
            <a:ext cx="3051810" cy="0"/>
          </a:xfrm>
          <a:custGeom>
            <a:avLst/>
            <a:gdLst/>
            <a:ahLst/>
            <a:cxnLst/>
            <a:rect l="l" t="t" r="r" b="b"/>
            <a:pathLst>
              <a:path w="3051810">
                <a:moveTo>
                  <a:pt x="0" y="0"/>
                </a:moveTo>
                <a:lnTo>
                  <a:pt x="3051338" y="0"/>
                </a:lnTo>
              </a:path>
            </a:pathLst>
          </a:custGeom>
          <a:ln w="20521">
            <a:solidFill>
              <a:srgbClr val="F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0779" y="3848500"/>
            <a:ext cx="3013075" cy="0"/>
          </a:xfrm>
          <a:custGeom>
            <a:avLst/>
            <a:gdLst/>
            <a:ahLst/>
            <a:cxnLst/>
            <a:rect l="l" t="t" r="r" b="b"/>
            <a:pathLst>
              <a:path w="3013075">
                <a:moveTo>
                  <a:pt x="0" y="0"/>
                </a:moveTo>
                <a:lnTo>
                  <a:pt x="3012597" y="0"/>
                </a:lnTo>
              </a:path>
            </a:pathLst>
          </a:custGeom>
          <a:ln w="19220">
            <a:solidFill>
              <a:srgbClr val="FD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7780" y="3834580"/>
            <a:ext cx="2974340" cy="0"/>
          </a:xfrm>
          <a:custGeom>
            <a:avLst/>
            <a:gdLst/>
            <a:ahLst/>
            <a:cxnLst/>
            <a:rect l="l" t="t" r="r" b="b"/>
            <a:pathLst>
              <a:path w="2974340">
                <a:moveTo>
                  <a:pt x="0" y="0"/>
                </a:moveTo>
                <a:lnTo>
                  <a:pt x="2973997" y="0"/>
                </a:lnTo>
              </a:path>
            </a:pathLst>
          </a:custGeom>
          <a:ln w="19152">
            <a:solidFill>
              <a:srgbClr val="FFA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94781" y="3820659"/>
            <a:ext cx="2934970" cy="0"/>
          </a:xfrm>
          <a:custGeom>
            <a:avLst/>
            <a:gdLst/>
            <a:ahLst/>
            <a:cxnLst/>
            <a:rect l="l" t="t" r="r" b="b"/>
            <a:pathLst>
              <a:path w="2934970">
                <a:moveTo>
                  <a:pt x="0" y="0"/>
                </a:moveTo>
                <a:lnTo>
                  <a:pt x="2934750" y="0"/>
                </a:lnTo>
              </a:path>
            </a:pathLst>
          </a:custGeom>
          <a:ln w="19083">
            <a:solidFill>
              <a:srgbClr val="FFA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41781" y="3806737"/>
            <a:ext cx="2895600" cy="0"/>
          </a:xfrm>
          <a:custGeom>
            <a:avLst/>
            <a:gdLst/>
            <a:ahLst/>
            <a:cxnLst/>
            <a:rect l="l" t="t" r="r" b="b"/>
            <a:pathLst>
              <a:path w="2895600">
                <a:moveTo>
                  <a:pt x="0" y="0"/>
                </a:moveTo>
                <a:lnTo>
                  <a:pt x="2895503" y="0"/>
                </a:lnTo>
              </a:path>
            </a:pathLst>
          </a:custGeom>
          <a:ln w="19013">
            <a:solidFill>
              <a:srgbClr val="FF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88782" y="3792185"/>
            <a:ext cx="2855595" cy="0"/>
          </a:xfrm>
          <a:custGeom>
            <a:avLst/>
            <a:gdLst/>
            <a:ahLst/>
            <a:cxnLst/>
            <a:rect l="l" t="t" r="r" b="b"/>
            <a:pathLst>
              <a:path w="2855595">
                <a:moveTo>
                  <a:pt x="0" y="0"/>
                </a:moveTo>
                <a:lnTo>
                  <a:pt x="2855401" y="0"/>
                </a:lnTo>
              </a:path>
            </a:pathLst>
          </a:custGeom>
          <a:ln w="20206">
            <a:solidFill>
              <a:srgbClr val="FFA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40055" y="3777628"/>
            <a:ext cx="2810510" cy="0"/>
          </a:xfrm>
          <a:custGeom>
            <a:avLst/>
            <a:gdLst/>
            <a:ahLst/>
            <a:cxnLst/>
            <a:rect l="l" t="t" r="r" b="b"/>
            <a:pathLst>
              <a:path w="2810510">
                <a:moveTo>
                  <a:pt x="0" y="0"/>
                </a:moveTo>
                <a:lnTo>
                  <a:pt x="2810332" y="0"/>
                </a:lnTo>
              </a:path>
            </a:pathLst>
          </a:custGeom>
          <a:ln w="18865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87056" y="3763705"/>
            <a:ext cx="2769235" cy="0"/>
          </a:xfrm>
          <a:custGeom>
            <a:avLst/>
            <a:gdLst/>
            <a:ahLst/>
            <a:cxnLst/>
            <a:rect l="l" t="t" r="r" b="b"/>
            <a:pathLst>
              <a:path w="2769235">
                <a:moveTo>
                  <a:pt x="0" y="0"/>
                </a:moveTo>
                <a:lnTo>
                  <a:pt x="2768865" y="0"/>
                </a:lnTo>
              </a:path>
            </a:pathLst>
          </a:custGeom>
          <a:ln w="18793">
            <a:solidFill>
              <a:srgbClr val="FFA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34056" y="3749781"/>
            <a:ext cx="2727325" cy="0"/>
          </a:xfrm>
          <a:custGeom>
            <a:avLst/>
            <a:gdLst/>
            <a:ahLst/>
            <a:cxnLst/>
            <a:rect l="l" t="t" r="r" b="b"/>
            <a:pathLst>
              <a:path w="2727325">
                <a:moveTo>
                  <a:pt x="0" y="0"/>
                </a:moveTo>
                <a:lnTo>
                  <a:pt x="2726851" y="0"/>
                </a:lnTo>
              </a:path>
            </a:pathLst>
          </a:custGeom>
          <a:ln w="18719">
            <a:solidFill>
              <a:srgbClr val="FFA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1057" y="3735858"/>
            <a:ext cx="2685415" cy="0"/>
          </a:xfrm>
          <a:custGeom>
            <a:avLst/>
            <a:gdLst/>
            <a:ahLst/>
            <a:cxnLst/>
            <a:rect l="l" t="t" r="r" b="b"/>
            <a:pathLst>
              <a:path w="2685415">
                <a:moveTo>
                  <a:pt x="0" y="0"/>
                </a:moveTo>
                <a:lnTo>
                  <a:pt x="2684834" y="0"/>
                </a:lnTo>
              </a:path>
            </a:pathLst>
          </a:custGeom>
          <a:ln w="18644">
            <a:solidFill>
              <a:srgbClr val="FFA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28058" y="3721303"/>
            <a:ext cx="2642235" cy="0"/>
          </a:xfrm>
          <a:custGeom>
            <a:avLst/>
            <a:gdLst/>
            <a:ahLst/>
            <a:cxnLst/>
            <a:rect l="l" t="t" r="r" b="b"/>
            <a:pathLst>
              <a:path w="2642235">
                <a:moveTo>
                  <a:pt x="0" y="0"/>
                </a:moveTo>
                <a:lnTo>
                  <a:pt x="2642185" y="0"/>
                </a:lnTo>
              </a:path>
            </a:pathLst>
          </a:custGeom>
          <a:ln w="19832">
            <a:solidFill>
              <a:srgbClr val="FFA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79331" y="3706743"/>
            <a:ext cx="2595245" cy="0"/>
          </a:xfrm>
          <a:custGeom>
            <a:avLst/>
            <a:gdLst/>
            <a:ahLst/>
            <a:cxnLst/>
            <a:rect l="l" t="t" r="r" b="b"/>
            <a:pathLst>
              <a:path w="2595245">
                <a:moveTo>
                  <a:pt x="0" y="0"/>
                </a:moveTo>
                <a:lnTo>
                  <a:pt x="2594901" y="0"/>
                </a:lnTo>
              </a:path>
            </a:pathLst>
          </a:custGeom>
          <a:ln w="18486">
            <a:solidFill>
              <a:srgbClr val="FF9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26332" y="3692819"/>
            <a:ext cx="2551430" cy="0"/>
          </a:xfrm>
          <a:custGeom>
            <a:avLst/>
            <a:gdLst/>
            <a:ahLst/>
            <a:cxnLst/>
            <a:rect l="l" t="t" r="r" b="b"/>
            <a:pathLst>
              <a:path w="2551429">
                <a:moveTo>
                  <a:pt x="0" y="0"/>
                </a:moveTo>
                <a:lnTo>
                  <a:pt x="2551344" y="0"/>
                </a:lnTo>
              </a:path>
            </a:pathLst>
          </a:custGeom>
          <a:ln w="18410">
            <a:solidFill>
              <a:srgbClr val="FF9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73332" y="3669644"/>
            <a:ext cx="2507615" cy="18415"/>
          </a:xfrm>
          <a:custGeom>
            <a:avLst/>
            <a:gdLst/>
            <a:ahLst/>
            <a:cxnLst/>
            <a:rect l="l" t="t" r="r" b="b"/>
            <a:pathLst>
              <a:path w="2507615" h="18414">
                <a:moveTo>
                  <a:pt x="0" y="18415"/>
                </a:moveTo>
                <a:lnTo>
                  <a:pt x="2507336" y="18415"/>
                </a:lnTo>
                <a:lnTo>
                  <a:pt x="2507336" y="0"/>
                </a:lnTo>
                <a:lnTo>
                  <a:pt x="0" y="0"/>
                </a:lnTo>
                <a:lnTo>
                  <a:pt x="0" y="18415"/>
                </a:lnTo>
                <a:close/>
              </a:path>
            </a:pathLst>
          </a:custGeom>
          <a:solidFill>
            <a:srgbClr val="FF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2373" y="3655672"/>
            <a:ext cx="2511425" cy="19050"/>
          </a:xfrm>
          <a:custGeom>
            <a:avLst/>
            <a:gdLst/>
            <a:ahLst/>
            <a:cxnLst/>
            <a:rect l="l" t="t" r="r" b="b"/>
            <a:pathLst>
              <a:path w="2511425" h="19050">
                <a:moveTo>
                  <a:pt x="0" y="18423"/>
                </a:moveTo>
                <a:lnTo>
                  <a:pt x="2511287" y="18423"/>
                </a:lnTo>
                <a:lnTo>
                  <a:pt x="2511287" y="0"/>
                </a:lnTo>
                <a:lnTo>
                  <a:pt x="0" y="0"/>
                </a:lnTo>
                <a:lnTo>
                  <a:pt x="0" y="18423"/>
                </a:lnTo>
                <a:close/>
              </a:path>
            </a:pathLst>
          </a:custGeom>
          <a:solidFill>
            <a:srgbClr val="FF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70848" y="3641699"/>
            <a:ext cx="2513965" cy="19050"/>
          </a:xfrm>
          <a:custGeom>
            <a:avLst/>
            <a:gdLst/>
            <a:ahLst/>
            <a:cxnLst/>
            <a:rect l="l" t="t" r="r" b="b"/>
            <a:pathLst>
              <a:path w="2513965" h="19050">
                <a:moveTo>
                  <a:pt x="0" y="18431"/>
                </a:moveTo>
                <a:lnTo>
                  <a:pt x="2513809" y="18431"/>
                </a:lnTo>
                <a:lnTo>
                  <a:pt x="2513809" y="0"/>
                </a:lnTo>
                <a:lnTo>
                  <a:pt x="0" y="0"/>
                </a:lnTo>
                <a:lnTo>
                  <a:pt x="0" y="18431"/>
                </a:lnTo>
                <a:close/>
              </a:path>
            </a:pathLst>
          </a:custGeom>
          <a:solidFill>
            <a:srgbClr val="FF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69255" y="3626831"/>
            <a:ext cx="2516505" cy="19685"/>
          </a:xfrm>
          <a:custGeom>
            <a:avLst/>
            <a:gdLst/>
            <a:ahLst/>
            <a:cxnLst/>
            <a:rect l="l" t="t" r="r" b="b"/>
            <a:pathLst>
              <a:path w="2516504" h="19685">
                <a:moveTo>
                  <a:pt x="0" y="19330"/>
                </a:moveTo>
                <a:lnTo>
                  <a:pt x="2516400" y="19330"/>
                </a:lnTo>
                <a:lnTo>
                  <a:pt x="2516400" y="0"/>
                </a:lnTo>
                <a:lnTo>
                  <a:pt x="0" y="0"/>
                </a:lnTo>
                <a:lnTo>
                  <a:pt x="0" y="19330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67789" y="3612483"/>
            <a:ext cx="2519045" cy="20320"/>
          </a:xfrm>
          <a:custGeom>
            <a:avLst/>
            <a:gdLst/>
            <a:ahLst/>
            <a:cxnLst/>
            <a:rect l="l" t="t" r="r" b="b"/>
            <a:pathLst>
              <a:path w="2519045" h="20320">
                <a:moveTo>
                  <a:pt x="0" y="19709"/>
                </a:moveTo>
                <a:lnTo>
                  <a:pt x="2518682" y="19709"/>
                </a:lnTo>
                <a:lnTo>
                  <a:pt x="2518682" y="0"/>
                </a:lnTo>
                <a:lnTo>
                  <a:pt x="0" y="0"/>
                </a:lnTo>
                <a:lnTo>
                  <a:pt x="0" y="1970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67789" y="3598514"/>
            <a:ext cx="2519680" cy="19050"/>
          </a:xfrm>
          <a:custGeom>
            <a:avLst/>
            <a:gdLst/>
            <a:ahLst/>
            <a:cxnLst/>
            <a:rect l="l" t="t" r="r" b="b"/>
            <a:pathLst>
              <a:path w="2519679" h="19050">
                <a:moveTo>
                  <a:pt x="0" y="18442"/>
                </a:moveTo>
                <a:lnTo>
                  <a:pt x="2519181" y="18442"/>
                </a:lnTo>
                <a:lnTo>
                  <a:pt x="2519181" y="0"/>
                </a:lnTo>
                <a:lnTo>
                  <a:pt x="0" y="0"/>
                </a:lnTo>
                <a:lnTo>
                  <a:pt x="0" y="18442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67789" y="3584543"/>
            <a:ext cx="2519680" cy="19050"/>
          </a:xfrm>
          <a:custGeom>
            <a:avLst/>
            <a:gdLst/>
            <a:ahLst/>
            <a:cxnLst/>
            <a:rect l="l" t="t" r="r" b="b"/>
            <a:pathLst>
              <a:path w="2519679" h="19050">
                <a:moveTo>
                  <a:pt x="0" y="18442"/>
                </a:moveTo>
                <a:lnTo>
                  <a:pt x="2519679" y="18442"/>
                </a:lnTo>
                <a:lnTo>
                  <a:pt x="2519679" y="0"/>
                </a:lnTo>
                <a:lnTo>
                  <a:pt x="0" y="0"/>
                </a:lnTo>
                <a:lnTo>
                  <a:pt x="0" y="18442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67789" y="3570575"/>
            <a:ext cx="2519680" cy="19050"/>
          </a:xfrm>
          <a:custGeom>
            <a:avLst/>
            <a:gdLst/>
            <a:ahLst/>
            <a:cxnLst/>
            <a:rect l="l" t="t" r="r" b="b"/>
            <a:pathLst>
              <a:path w="2519679" h="19050">
                <a:moveTo>
                  <a:pt x="0" y="18442"/>
                </a:moveTo>
                <a:lnTo>
                  <a:pt x="2519679" y="18442"/>
                </a:lnTo>
                <a:lnTo>
                  <a:pt x="2519679" y="0"/>
                </a:lnTo>
                <a:lnTo>
                  <a:pt x="0" y="0"/>
                </a:lnTo>
                <a:lnTo>
                  <a:pt x="0" y="18442"/>
                </a:lnTo>
                <a:close/>
              </a:path>
            </a:pathLst>
          </a:custGeom>
          <a:solidFill>
            <a:srgbClr val="FF9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68405" y="3556607"/>
            <a:ext cx="2519045" cy="19050"/>
          </a:xfrm>
          <a:custGeom>
            <a:avLst/>
            <a:gdLst/>
            <a:ahLst/>
            <a:cxnLst/>
            <a:rect l="l" t="t" r="r" b="b"/>
            <a:pathLst>
              <a:path w="2519045" h="19050">
                <a:moveTo>
                  <a:pt x="0" y="18439"/>
                </a:moveTo>
                <a:lnTo>
                  <a:pt x="2518582" y="18439"/>
                </a:lnTo>
                <a:lnTo>
                  <a:pt x="2518582" y="0"/>
                </a:lnTo>
                <a:lnTo>
                  <a:pt x="0" y="0"/>
                </a:lnTo>
                <a:lnTo>
                  <a:pt x="0" y="18439"/>
                </a:lnTo>
                <a:close/>
              </a:path>
            </a:pathLst>
          </a:custGeom>
          <a:solidFill>
            <a:srgbClr val="F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69902" y="3541370"/>
            <a:ext cx="2517140" cy="20320"/>
          </a:xfrm>
          <a:custGeom>
            <a:avLst/>
            <a:gdLst/>
            <a:ahLst/>
            <a:cxnLst/>
            <a:rect l="l" t="t" r="r" b="b"/>
            <a:pathLst>
              <a:path w="2517140" h="20320">
                <a:moveTo>
                  <a:pt x="0" y="19705"/>
                </a:moveTo>
                <a:lnTo>
                  <a:pt x="2516604" y="19705"/>
                </a:lnTo>
                <a:lnTo>
                  <a:pt x="2516604" y="0"/>
                </a:lnTo>
                <a:lnTo>
                  <a:pt x="0" y="0"/>
                </a:lnTo>
                <a:lnTo>
                  <a:pt x="0" y="19705"/>
                </a:lnTo>
                <a:close/>
              </a:path>
            </a:pathLst>
          </a:custGeom>
          <a:solidFill>
            <a:srgbClr val="FF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71534" y="3527404"/>
            <a:ext cx="2513330" cy="19050"/>
          </a:xfrm>
          <a:custGeom>
            <a:avLst/>
            <a:gdLst/>
            <a:ahLst/>
            <a:cxnLst/>
            <a:rect l="l" t="t" r="r" b="b"/>
            <a:pathLst>
              <a:path w="2513329" h="19050">
                <a:moveTo>
                  <a:pt x="0" y="18428"/>
                </a:moveTo>
                <a:lnTo>
                  <a:pt x="2513303" y="18428"/>
                </a:lnTo>
                <a:lnTo>
                  <a:pt x="2513303" y="0"/>
                </a:lnTo>
                <a:lnTo>
                  <a:pt x="0" y="0"/>
                </a:lnTo>
                <a:lnTo>
                  <a:pt x="0" y="18428"/>
                </a:lnTo>
                <a:close/>
              </a:path>
            </a:pathLst>
          </a:custGeom>
          <a:solidFill>
            <a:srgbClr val="FF9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73984" y="3513439"/>
            <a:ext cx="2508250" cy="18415"/>
          </a:xfrm>
          <a:custGeom>
            <a:avLst/>
            <a:gdLst/>
            <a:ahLst/>
            <a:cxnLst/>
            <a:rect l="l" t="t" r="r" b="b"/>
            <a:pathLst>
              <a:path w="2508250" h="18414">
                <a:moveTo>
                  <a:pt x="0" y="18418"/>
                </a:moveTo>
                <a:lnTo>
                  <a:pt x="2507858" y="18418"/>
                </a:lnTo>
                <a:lnTo>
                  <a:pt x="2507858" y="0"/>
                </a:lnTo>
                <a:lnTo>
                  <a:pt x="0" y="0"/>
                </a:lnTo>
                <a:lnTo>
                  <a:pt x="0" y="18418"/>
                </a:lnTo>
                <a:close/>
              </a:path>
            </a:pathLst>
          </a:custGeom>
          <a:solidFill>
            <a:srgbClr val="FF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76478" y="3499474"/>
            <a:ext cx="2502535" cy="18415"/>
          </a:xfrm>
          <a:custGeom>
            <a:avLst/>
            <a:gdLst/>
            <a:ahLst/>
            <a:cxnLst/>
            <a:rect l="l" t="t" r="r" b="b"/>
            <a:pathLst>
              <a:path w="2502535" h="18414">
                <a:moveTo>
                  <a:pt x="0" y="18407"/>
                </a:moveTo>
                <a:lnTo>
                  <a:pt x="2502369" y="18407"/>
                </a:lnTo>
                <a:lnTo>
                  <a:pt x="2502369" y="0"/>
                </a:lnTo>
                <a:lnTo>
                  <a:pt x="0" y="0"/>
                </a:lnTo>
                <a:lnTo>
                  <a:pt x="0" y="18407"/>
                </a:lnTo>
                <a:close/>
              </a:path>
            </a:pathLst>
          </a:custGeom>
          <a:solidFill>
            <a:srgbClr val="FF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79585" y="3485509"/>
            <a:ext cx="2496185" cy="18415"/>
          </a:xfrm>
          <a:custGeom>
            <a:avLst/>
            <a:gdLst/>
            <a:ahLst/>
            <a:cxnLst/>
            <a:rect l="l" t="t" r="r" b="b"/>
            <a:pathLst>
              <a:path w="2496185" h="18414">
                <a:moveTo>
                  <a:pt x="0" y="18396"/>
                </a:moveTo>
                <a:lnTo>
                  <a:pt x="2495923" y="18396"/>
                </a:lnTo>
                <a:lnTo>
                  <a:pt x="2495923" y="0"/>
                </a:lnTo>
                <a:lnTo>
                  <a:pt x="0" y="0"/>
                </a:lnTo>
                <a:lnTo>
                  <a:pt x="0" y="18396"/>
                </a:lnTo>
                <a:close/>
              </a:path>
            </a:pathLst>
          </a:custGeom>
          <a:solidFill>
            <a:srgbClr val="FF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83575" y="3470658"/>
            <a:ext cx="2488565" cy="19685"/>
          </a:xfrm>
          <a:custGeom>
            <a:avLst/>
            <a:gdLst/>
            <a:ahLst/>
            <a:cxnLst/>
            <a:rect l="l" t="t" r="r" b="b"/>
            <a:pathLst>
              <a:path w="2488565" h="19685">
                <a:moveTo>
                  <a:pt x="0" y="19269"/>
                </a:moveTo>
                <a:lnTo>
                  <a:pt x="2488558" y="19269"/>
                </a:lnTo>
                <a:lnTo>
                  <a:pt x="2488558" y="0"/>
                </a:lnTo>
                <a:lnTo>
                  <a:pt x="0" y="0"/>
                </a:lnTo>
                <a:lnTo>
                  <a:pt x="0" y="19269"/>
                </a:lnTo>
                <a:close/>
              </a:path>
            </a:pathLst>
          </a:custGeom>
          <a:solidFill>
            <a:srgbClr val="FF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87818" y="3456699"/>
            <a:ext cx="2480945" cy="19685"/>
          </a:xfrm>
          <a:custGeom>
            <a:avLst/>
            <a:gdLst/>
            <a:ahLst/>
            <a:cxnLst/>
            <a:rect l="l" t="t" r="r" b="b"/>
            <a:pathLst>
              <a:path w="2480945" h="19685">
                <a:moveTo>
                  <a:pt x="0" y="19244"/>
                </a:moveTo>
                <a:lnTo>
                  <a:pt x="2480536" y="19244"/>
                </a:lnTo>
                <a:lnTo>
                  <a:pt x="2480536" y="0"/>
                </a:lnTo>
                <a:lnTo>
                  <a:pt x="0" y="0"/>
                </a:lnTo>
                <a:lnTo>
                  <a:pt x="0" y="19244"/>
                </a:lnTo>
                <a:close/>
              </a:path>
            </a:pathLst>
          </a:custGeom>
          <a:solidFill>
            <a:srgbClr val="FF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92902" y="3442355"/>
            <a:ext cx="2470785" cy="19685"/>
          </a:xfrm>
          <a:custGeom>
            <a:avLst/>
            <a:gdLst/>
            <a:ahLst/>
            <a:cxnLst/>
            <a:rect l="l" t="t" r="r" b="b"/>
            <a:pathLst>
              <a:path w="2470785" h="19685">
                <a:moveTo>
                  <a:pt x="0" y="19607"/>
                </a:moveTo>
                <a:lnTo>
                  <a:pt x="2470613" y="19607"/>
                </a:lnTo>
                <a:lnTo>
                  <a:pt x="2470613" y="0"/>
                </a:lnTo>
                <a:lnTo>
                  <a:pt x="0" y="0"/>
                </a:lnTo>
                <a:lnTo>
                  <a:pt x="0" y="19607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98215" y="3428396"/>
            <a:ext cx="2460625" cy="18415"/>
          </a:xfrm>
          <a:custGeom>
            <a:avLst/>
            <a:gdLst/>
            <a:ahLst/>
            <a:cxnLst/>
            <a:rect l="l" t="t" r="r" b="b"/>
            <a:pathLst>
              <a:path w="2460625" h="18414">
                <a:moveTo>
                  <a:pt x="0" y="18327"/>
                </a:moveTo>
                <a:lnTo>
                  <a:pt x="2460020" y="18327"/>
                </a:lnTo>
                <a:lnTo>
                  <a:pt x="2460020" y="0"/>
                </a:lnTo>
                <a:lnTo>
                  <a:pt x="0" y="0"/>
                </a:lnTo>
                <a:lnTo>
                  <a:pt x="0" y="18327"/>
                </a:lnTo>
                <a:close/>
              </a:path>
            </a:pathLst>
          </a:custGeom>
          <a:solidFill>
            <a:srgbClr val="FF8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04038" y="3414437"/>
            <a:ext cx="2448560" cy="18415"/>
          </a:xfrm>
          <a:custGeom>
            <a:avLst/>
            <a:gdLst/>
            <a:ahLst/>
            <a:cxnLst/>
            <a:rect l="l" t="t" r="r" b="b"/>
            <a:pathLst>
              <a:path w="2448560" h="18414">
                <a:moveTo>
                  <a:pt x="0" y="18305"/>
                </a:moveTo>
                <a:lnTo>
                  <a:pt x="2448205" y="18305"/>
                </a:lnTo>
                <a:lnTo>
                  <a:pt x="2448205" y="0"/>
                </a:lnTo>
                <a:lnTo>
                  <a:pt x="0" y="0"/>
                </a:lnTo>
                <a:lnTo>
                  <a:pt x="0" y="18305"/>
                </a:lnTo>
                <a:close/>
              </a:path>
            </a:pathLst>
          </a:custGeom>
          <a:solidFill>
            <a:srgbClr val="FF8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10519" y="3400478"/>
            <a:ext cx="2435860" cy="18415"/>
          </a:xfrm>
          <a:custGeom>
            <a:avLst/>
            <a:gdLst/>
            <a:ahLst/>
            <a:cxnLst/>
            <a:rect l="l" t="t" r="r" b="b"/>
            <a:pathLst>
              <a:path w="2435860" h="18414">
                <a:moveTo>
                  <a:pt x="0" y="18283"/>
                </a:moveTo>
                <a:lnTo>
                  <a:pt x="2435733" y="18283"/>
                </a:lnTo>
                <a:lnTo>
                  <a:pt x="2435733" y="0"/>
                </a:lnTo>
                <a:lnTo>
                  <a:pt x="0" y="0"/>
                </a:lnTo>
                <a:lnTo>
                  <a:pt x="0" y="18283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17000" y="3386522"/>
            <a:ext cx="2423160" cy="18415"/>
          </a:xfrm>
          <a:custGeom>
            <a:avLst/>
            <a:gdLst/>
            <a:ahLst/>
            <a:cxnLst/>
            <a:rect l="l" t="t" r="r" b="b"/>
            <a:pathLst>
              <a:path w="2423160" h="18414">
                <a:moveTo>
                  <a:pt x="0" y="18257"/>
                </a:moveTo>
                <a:lnTo>
                  <a:pt x="2422680" y="18257"/>
                </a:lnTo>
                <a:lnTo>
                  <a:pt x="2422680" y="0"/>
                </a:lnTo>
                <a:lnTo>
                  <a:pt x="0" y="0"/>
                </a:lnTo>
                <a:lnTo>
                  <a:pt x="0" y="18257"/>
                </a:lnTo>
                <a:close/>
              </a:path>
            </a:pathLst>
          </a:custGeom>
          <a:solidFill>
            <a:srgbClr val="F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24690" y="3371297"/>
            <a:ext cx="2407920" cy="19685"/>
          </a:xfrm>
          <a:custGeom>
            <a:avLst/>
            <a:gdLst/>
            <a:ahLst/>
            <a:cxnLst/>
            <a:rect l="l" t="t" r="r" b="b"/>
            <a:pathLst>
              <a:path w="2407920" h="19685">
                <a:moveTo>
                  <a:pt x="0" y="19500"/>
                </a:moveTo>
                <a:lnTo>
                  <a:pt x="2407739" y="19500"/>
                </a:lnTo>
                <a:lnTo>
                  <a:pt x="2407739" y="0"/>
                </a:lnTo>
                <a:lnTo>
                  <a:pt x="0" y="0"/>
                </a:lnTo>
                <a:lnTo>
                  <a:pt x="0" y="19500"/>
                </a:lnTo>
                <a:close/>
              </a:path>
            </a:pathLst>
          </a:custGeom>
          <a:solidFill>
            <a:srgbClr val="FF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33149" y="3357342"/>
            <a:ext cx="2391410" cy="18415"/>
          </a:xfrm>
          <a:custGeom>
            <a:avLst/>
            <a:gdLst/>
            <a:ahLst/>
            <a:cxnLst/>
            <a:rect l="l" t="t" r="r" b="b"/>
            <a:pathLst>
              <a:path w="2391410" h="18414">
                <a:moveTo>
                  <a:pt x="0" y="18200"/>
                </a:moveTo>
                <a:lnTo>
                  <a:pt x="2391217" y="18200"/>
                </a:lnTo>
                <a:lnTo>
                  <a:pt x="2391217" y="0"/>
                </a:lnTo>
                <a:lnTo>
                  <a:pt x="0" y="0"/>
                </a:lnTo>
                <a:lnTo>
                  <a:pt x="0" y="18200"/>
                </a:lnTo>
                <a:close/>
              </a:path>
            </a:pathLst>
          </a:custGeom>
          <a:solidFill>
            <a:srgbClr val="FF8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41703" y="3343388"/>
            <a:ext cx="2374265" cy="18415"/>
          </a:xfrm>
          <a:custGeom>
            <a:avLst/>
            <a:gdLst/>
            <a:ahLst/>
            <a:cxnLst/>
            <a:rect l="l" t="t" r="r" b="b"/>
            <a:pathLst>
              <a:path w="2374265" h="18414">
                <a:moveTo>
                  <a:pt x="0" y="18168"/>
                </a:moveTo>
                <a:lnTo>
                  <a:pt x="2373857" y="18168"/>
                </a:lnTo>
                <a:lnTo>
                  <a:pt x="2373857" y="0"/>
                </a:lnTo>
                <a:lnTo>
                  <a:pt x="0" y="0"/>
                </a:lnTo>
                <a:lnTo>
                  <a:pt x="0" y="18168"/>
                </a:lnTo>
                <a:close/>
              </a:path>
            </a:pathLst>
          </a:custGeom>
          <a:solidFill>
            <a:srgbClr val="FF8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50827" y="3329435"/>
            <a:ext cx="2356485" cy="18415"/>
          </a:xfrm>
          <a:custGeom>
            <a:avLst/>
            <a:gdLst/>
            <a:ahLst/>
            <a:cxnLst/>
            <a:rect l="l" t="t" r="r" b="b"/>
            <a:pathLst>
              <a:path w="2356485" h="18414">
                <a:moveTo>
                  <a:pt x="0" y="18136"/>
                </a:moveTo>
                <a:lnTo>
                  <a:pt x="2355928" y="18136"/>
                </a:lnTo>
                <a:lnTo>
                  <a:pt x="2355928" y="0"/>
                </a:lnTo>
                <a:lnTo>
                  <a:pt x="0" y="0"/>
                </a:lnTo>
                <a:lnTo>
                  <a:pt x="0" y="18136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60301" y="3315484"/>
            <a:ext cx="2336800" cy="18415"/>
          </a:xfrm>
          <a:custGeom>
            <a:avLst/>
            <a:gdLst/>
            <a:ahLst/>
            <a:cxnLst/>
            <a:rect l="l" t="t" r="r" b="b"/>
            <a:pathLst>
              <a:path w="2336800" h="18414">
                <a:moveTo>
                  <a:pt x="0" y="18099"/>
                </a:moveTo>
                <a:lnTo>
                  <a:pt x="2336731" y="18099"/>
                </a:lnTo>
                <a:lnTo>
                  <a:pt x="2336731" y="0"/>
                </a:lnTo>
                <a:lnTo>
                  <a:pt x="0" y="0"/>
                </a:lnTo>
                <a:lnTo>
                  <a:pt x="0" y="18099"/>
                </a:lnTo>
                <a:close/>
              </a:path>
            </a:pathLst>
          </a:custGeom>
          <a:solidFill>
            <a:srgbClr val="FF8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71033" y="3300265"/>
            <a:ext cx="2315845" cy="19685"/>
          </a:xfrm>
          <a:custGeom>
            <a:avLst/>
            <a:gdLst/>
            <a:ahLst/>
            <a:cxnLst/>
            <a:rect l="l" t="t" r="r" b="b"/>
            <a:pathLst>
              <a:path w="2315845" h="19685">
                <a:moveTo>
                  <a:pt x="0" y="19331"/>
                </a:moveTo>
                <a:lnTo>
                  <a:pt x="2315777" y="19331"/>
                </a:lnTo>
                <a:lnTo>
                  <a:pt x="2315777" y="0"/>
                </a:lnTo>
                <a:lnTo>
                  <a:pt x="0" y="0"/>
                </a:lnTo>
                <a:lnTo>
                  <a:pt x="0" y="19331"/>
                </a:lnTo>
                <a:close/>
              </a:path>
            </a:pathLst>
          </a:custGeom>
          <a:solidFill>
            <a:srgbClr val="FF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82740" y="3295326"/>
            <a:ext cx="2292985" cy="0"/>
          </a:xfrm>
          <a:custGeom>
            <a:avLst/>
            <a:gdLst/>
            <a:ahLst/>
            <a:cxnLst/>
            <a:rect l="l" t="t" r="r" b="b"/>
            <a:pathLst>
              <a:path w="2292985">
                <a:moveTo>
                  <a:pt x="0" y="0"/>
                </a:moveTo>
                <a:lnTo>
                  <a:pt x="2292512" y="0"/>
                </a:lnTo>
              </a:path>
            </a:pathLst>
          </a:custGeom>
          <a:ln w="18018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94925" y="3281357"/>
            <a:ext cx="2269490" cy="0"/>
          </a:xfrm>
          <a:custGeom>
            <a:avLst/>
            <a:gdLst/>
            <a:ahLst/>
            <a:cxnLst/>
            <a:rect l="l" t="t" r="r" b="b"/>
            <a:pathLst>
              <a:path w="2269490">
                <a:moveTo>
                  <a:pt x="0" y="0"/>
                </a:moveTo>
                <a:lnTo>
                  <a:pt x="2269027" y="0"/>
                </a:lnTo>
              </a:path>
            </a:pathLst>
          </a:custGeom>
          <a:ln w="17977">
            <a:solidFill>
              <a:srgbClr val="FF8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07199" y="3267389"/>
            <a:ext cx="2245995" cy="0"/>
          </a:xfrm>
          <a:custGeom>
            <a:avLst/>
            <a:gdLst/>
            <a:ahLst/>
            <a:cxnLst/>
            <a:rect l="l" t="t" r="r" b="b"/>
            <a:pathLst>
              <a:path w="2245995">
                <a:moveTo>
                  <a:pt x="0" y="0"/>
                </a:moveTo>
                <a:lnTo>
                  <a:pt x="2245416" y="0"/>
                </a:lnTo>
              </a:path>
            </a:pathLst>
          </a:custGeom>
          <a:ln w="17933">
            <a:solidFill>
              <a:srgbClr val="FF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20216" y="3253419"/>
            <a:ext cx="2219325" cy="0"/>
          </a:xfrm>
          <a:custGeom>
            <a:avLst/>
            <a:gdLst/>
            <a:ahLst/>
            <a:cxnLst/>
            <a:rect l="l" t="t" r="r" b="b"/>
            <a:pathLst>
              <a:path w="2219325">
                <a:moveTo>
                  <a:pt x="0" y="0"/>
                </a:moveTo>
                <a:lnTo>
                  <a:pt x="2218989" y="0"/>
                </a:lnTo>
              </a:path>
            </a:pathLst>
          </a:custGeom>
          <a:ln w="17886">
            <a:solidFill>
              <a:srgbClr val="FF7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33604" y="3239449"/>
            <a:ext cx="2192655" cy="0"/>
          </a:xfrm>
          <a:custGeom>
            <a:avLst/>
            <a:gdLst/>
            <a:ahLst/>
            <a:cxnLst/>
            <a:rect l="l" t="t" r="r" b="b"/>
            <a:pathLst>
              <a:path w="2192654">
                <a:moveTo>
                  <a:pt x="0" y="0"/>
                </a:moveTo>
                <a:lnTo>
                  <a:pt x="2192190" y="0"/>
                </a:lnTo>
              </a:path>
            </a:pathLst>
          </a:custGeom>
          <a:ln w="17837">
            <a:solidFill>
              <a:srgbClr val="FF7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47661" y="3225068"/>
            <a:ext cx="2164715" cy="0"/>
          </a:xfrm>
          <a:custGeom>
            <a:avLst/>
            <a:gdLst/>
            <a:ahLst/>
            <a:cxnLst/>
            <a:rect l="l" t="t" r="r" b="b"/>
            <a:pathLst>
              <a:path w="2164715">
                <a:moveTo>
                  <a:pt x="0" y="0"/>
                </a:moveTo>
                <a:lnTo>
                  <a:pt x="2164232" y="0"/>
                </a:lnTo>
              </a:path>
            </a:pathLst>
          </a:custGeom>
          <a:ln w="18610">
            <a:solidFill>
              <a:srgbClr val="FF7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563659" y="3210844"/>
            <a:ext cx="2134235" cy="0"/>
          </a:xfrm>
          <a:custGeom>
            <a:avLst/>
            <a:gdLst/>
            <a:ahLst/>
            <a:cxnLst/>
            <a:rect l="l" t="t" r="r" b="b"/>
            <a:pathLst>
              <a:path w="2134235">
                <a:moveTo>
                  <a:pt x="0" y="0"/>
                </a:moveTo>
                <a:lnTo>
                  <a:pt x="2134170" y="0"/>
                </a:lnTo>
              </a:path>
            </a:pathLst>
          </a:custGeom>
          <a:ln w="18932">
            <a:solidFill>
              <a:srgbClr val="FF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579586" y="3196272"/>
            <a:ext cx="2101850" cy="0"/>
          </a:xfrm>
          <a:custGeom>
            <a:avLst/>
            <a:gdLst/>
            <a:ahLst/>
            <a:cxnLst/>
            <a:rect l="l" t="t" r="r" b="b"/>
            <a:pathLst>
              <a:path w="2101850">
                <a:moveTo>
                  <a:pt x="0" y="0"/>
                </a:moveTo>
                <a:lnTo>
                  <a:pt x="2101590" y="0"/>
                </a:lnTo>
              </a:path>
            </a:pathLst>
          </a:custGeom>
          <a:ln w="17672">
            <a:solidFill>
              <a:srgbClr val="FF7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595850" y="3182302"/>
            <a:ext cx="2068830" cy="0"/>
          </a:xfrm>
          <a:custGeom>
            <a:avLst/>
            <a:gdLst/>
            <a:ahLst/>
            <a:cxnLst/>
            <a:rect l="l" t="t" r="r" b="b"/>
            <a:pathLst>
              <a:path w="2068829">
                <a:moveTo>
                  <a:pt x="0" y="0"/>
                </a:moveTo>
                <a:lnTo>
                  <a:pt x="2068780" y="0"/>
                </a:lnTo>
              </a:path>
            </a:pathLst>
          </a:custGeom>
          <a:ln w="17613">
            <a:solidFill>
              <a:srgbClr val="FF7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12410" y="3168334"/>
            <a:ext cx="2035175" cy="0"/>
          </a:xfrm>
          <a:custGeom>
            <a:avLst/>
            <a:gdLst/>
            <a:ahLst/>
            <a:cxnLst/>
            <a:rect l="l" t="t" r="r" b="b"/>
            <a:pathLst>
              <a:path w="2035175">
                <a:moveTo>
                  <a:pt x="0" y="0"/>
                </a:moveTo>
                <a:lnTo>
                  <a:pt x="2034687" y="0"/>
                </a:lnTo>
              </a:path>
            </a:pathLst>
          </a:custGeom>
          <a:ln w="17548">
            <a:solidFill>
              <a:srgbClr val="FF7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31414" y="3154365"/>
            <a:ext cx="1997710" cy="0"/>
          </a:xfrm>
          <a:custGeom>
            <a:avLst/>
            <a:gdLst/>
            <a:ahLst/>
            <a:cxnLst/>
            <a:rect l="l" t="t" r="r" b="b"/>
            <a:pathLst>
              <a:path w="1997710">
                <a:moveTo>
                  <a:pt x="0" y="0"/>
                </a:moveTo>
                <a:lnTo>
                  <a:pt x="1997419" y="0"/>
                </a:lnTo>
              </a:path>
            </a:pathLst>
          </a:custGeom>
          <a:ln w="17482">
            <a:solidFill>
              <a:srgbClr val="FF7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50648" y="3139763"/>
            <a:ext cx="1958975" cy="0"/>
          </a:xfrm>
          <a:custGeom>
            <a:avLst/>
            <a:gdLst/>
            <a:ahLst/>
            <a:cxnLst/>
            <a:rect l="l" t="t" r="r" b="b"/>
            <a:pathLst>
              <a:path w="1958975">
                <a:moveTo>
                  <a:pt x="0" y="0"/>
                </a:moveTo>
                <a:lnTo>
                  <a:pt x="1958415" y="0"/>
                </a:lnTo>
              </a:path>
            </a:pathLst>
          </a:custGeom>
          <a:ln w="18676">
            <a:solidFill>
              <a:srgbClr val="FF7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73808" y="3125156"/>
            <a:ext cx="1911985" cy="0"/>
          </a:xfrm>
          <a:custGeom>
            <a:avLst/>
            <a:gdLst/>
            <a:ahLst/>
            <a:cxnLst/>
            <a:rect l="l" t="t" r="r" b="b"/>
            <a:pathLst>
              <a:path w="1911985">
                <a:moveTo>
                  <a:pt x="0" y="0"/>
                </a:moveTo>
                <a:lnTo>
                  <a:pt x="1911969" y="0"/>
                </a:lnTo>
              </a:path>
            </a:pathLst>
          </a:custGeom>
          <a:ln w="17326">
            <a:solidFill>
              <a:srgbClr val="FF7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95408" y="3111187"/>
            <a:ext cx="1868805" cy="0"/>
          </a:xfrm>
          <a:custGeom>
            <a:avLst/>
            <a:gdLst/>
            <a:ahLst/>
            <a:cxnLst/>
            <a:rect l="l" t="t" r="r" b="b"/>
            <a:pathLst>
              <a:path w="1868804">
                <a:moveTo>
                  <a:pt x="0" y="0"/>
                </a:moveTo>
                <a:lnTo>
                  <a:pt x="1868571" y="0"/>
                </a:lnTo>
              </a:path>
            </a:pathLst>
          </a:custGeom>
          <a:ln w="17247">
            <a:solidFill>
              <a:srgbClr val="FF7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17962" y="3097218"/>
            <a:ext cx="1824355" cy="0"/>
          </a:xfrm>
          <a:custGeom>
            <a:avLst/>
            <a:gdLst/>
            <a:ahLst/>
            <a:cxnLst/>
            <a:rect l="l" t="t" r="r" b="b"/>
            <a:pathLst>
              <a:path w="1824354">
                <a:moveTo>
                  <a:pt x="0" y="0"/>
                </a:moveTo>
                <a:lnTo>
                  <a:pt x="1824003" y="0"/>
                </a:lnTo>
              </a:path>
            </a:pathLst>
          </a:custGeom>
          <a:ln w="17166">
            <a:solidFill>
              <a:srgbClr val="FF7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741432" y="3083249"/>
            <a:ext cx="1776730" cy="0"/>
          </a:xfrm>
          <a:custGeom>
            <a:avLst/>
            <a:gdLst/>
            <a:ahLst/>
            <a:cxnLst/>
            <a:rect l="l" t="t" r="r" b="b"/>
            <a:pathLst>
              <a:path w="1776729">
                <a:moveTo>
                  <a:pt x="0" y="0"/>
                </a:moveTo>
                <a:lnTo>
                  <a:pt x="1776581" y="0"/>
                </a:lnTo>
              </a:path>
            </a:pathLst>
          </a:custGeom>
          <a:ln w="17079">
            <a:solidFill>
              <a:srgbClr val="FF7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66498" y="3068911"/>
            <a:ext cx="1727200" cy="0"/>
          </a:xfrm>
          <a:custGeom>
            <a:avLst/>
            <a:gdLst/>
            <a:ahLst/>
            <a:cxnLst/>
            <a:rect l="l" t="t" r="r" b="b"/>
            <a:pathLst>
              <a:path w="1727200">
                <a:moveTo>
                  <a:pt x="0" y="0"/>
                </a:moveTo>
                <a:lnTo>
                  <a:pt x="1726991" y="0"/>
                </a:lnTo>
              </a:path>
            </a:pathLst>
          </a:custGeom>
          <a:ln w="17729">
            <a:solidFill>
              <a:srgbClr val="FF7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95007" y="3054871"/>
            <a:ext cx="1671320" cy="0"/>
          </a:xfrm>
          <a:custGeom>
            <a:avLst/>
            <a:gdLst/>
            <a:ahLst/>
            <a:cxnLst/>
            <a:rect l="l" t="t" r="r" b="b"/>
            <a:pathLst>
              <a:path w="1671320">
                <a:moveTo>
                  <a:pt x="0" y="0"/>
                </a:moveTo>
                <a:lnTo>
                  <a:pt x="1671001" y="0"/>
                </a:lnTo>
              </a:path>
            </a:pathLst>
          </a:custGeom>
          <a:ln w="17469">
            <a:solidFill>
              <a:srgbClr val="FF7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823598" y="3040631"/>
            <a:ext cx="1614805" cy="0"/>
          </a:xfrm>
          <a:custGeom>
            <a:avLst/>
            <a:gdLst/>
            <a:ahLst/>
            <a:cxnLst/>
            <a:rect l="l" t="t" r="r" b="b"/>
            <a:pathLst>
              <a:path w="1614804">
                <a:moveTo>
                  <a:pt x="0" y="0"/>
                </a:moveTo>
                <a:lnTo>
                  <a:pt x="1614321" y="0"/>
                </a:lnTo>
              </a:path>
            </a:pathLst>
          </a:custGeom>
          <a:ln w="17890">
            <a:solidFill>
              <a:srgbClr val="FF7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54832" y="3026105"/>
            <a:ext cx="1550670" cy="0"/>
          </a:xfrm>
          <a:custGeom>
            <a:avLst/>
            <a:gdLst/>
            <a:ahLst/>
            <a:cxnLst/>
            <a:rect l="l" t="t" r="r" b="b"/>
            <a:pathLst>
              <a:path w="1550670">
                <a:moveTo>
                  <a:pt x="0" y="0"/>
                </a:moveTo>
                <a:lnTo>
                  <a:pt x="1550288" y="0"/>
                </a:lnTo>
              </a:path>
            </a:pathLst>
          </a:custGeom>
          <a:ln w="16666">
            <a:solidFill>
              <a:srgbClr val="FF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86587" y="3012138"/>
            <a:ext cx="1486535" cy="0"/>
          </a:xfrm>
          <a:custGeom>
            <a:avLst/>
            <a:gdLst/>
            <a:ahLst/>
            <a:cxnLst/>
            <a:rect l="l" t="t" r="r" b="b"/>
            <a:pathLst>
              <a:path w="1486535">
                <a:moveTo>
                  <a:pt x="0" y="0"/>
                </a:moveTo>
                <a:lnTo>
                  <a:pt x="1486313" y="0"/>
                </a:lnTo>
              </a:path>
            </a:pathLst>
          </a:custGeom>
          <a:ln w="16547">
            <a:solidFill>
              <a:srgbClr val="FF6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21358" y="2998172"/>
            <a:ext cx="1417955" cy="0"/>
          </a:xfrm>
          <a:custGeom>
            <a:avLst/>
            <a:gdLst/>
            <a:ahLst/>
            <a:cxnLst/>
            <a:rect l="l" t="t" r="r" b="b"/>
            <a:pathLst>
              <a:path w="1417954">
                <a:moveTo>
                  <a:pt x="0" y="0"/>
                </a:moveTo>
                <a:lnTo>
                  <a:pt x="1417675" y="0"/>
                </a:lnTo>
              </a:path>
            </a:pathLst>
          </a:custGeom>
          <a:ln w="16418">
            <a:solidFill>
              <a:srgbClr val="FF6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959808" y="2983572"/>
            <a:ext cx="1341120" cy="0"/>
          </a:xfrm>
          <a:custGeom>
            <a:avLst/>
            <a:gdLst/>
            <a:ahLst/>
            <a:cxnLst/>
            <a:rect l="l" t="t" r="r" b="b"/>
            <a:pathLst>
              <a:path w="1341120">
                <a:moveTo>
                  <a:pt x="0" y="0"/>
                </a:moveTo>
                <a:lnTo>
                  <a:pt x="1340855" y="0"/>
                </a:lnTo>
              </a:path>
            </a:pathLst>
          </a:custGeom>
          <a:ln w="17541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04545" y="2968968"/>
            <a:ext cx="1252855" cy="0"/>
          </a:xfrm>
          <a:custGeom>
            <a:avLst/>
            <a:gdLst/>
            <a:ahLst/>
            <a:cxnLst/>
            <a:rect l="l" t="t" r="r" b="b"/>
            <a:pathLst>
              <a:path w="1252854">
                <a:moveTo>
                  <a:pt x="0" y="0"/>
                </a:moveTo>
                <a:lnTo>
                  <a:pt x="1252577" y="0"/>
                </a:lnTo>
              </a:path>
            </a:pathLst>
          </a:custGeom>
          <a:ln w="16115">
            <a:solidFill>
              <a:srgbClr val="F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48634" y="2955001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304" y="0"/>
                </a:lnTo>
              </a:path>
            </a:pathLst>
          </a:custGeom>
          <a:ln w="15952">
            <a:solidFill>
              <a:srgbClr val="FF6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96488" y="2941035"/>
            <a:ext cx="1067435" cy="0"/>
          </a:xfrm>
          <a:custGeom>
            <a:avLst/>
            <a:gdLst/>
            <a:ahLst/>
            <a:cxnLst/>
            <a:rect l="l" t="t" r="r" b="b"/>
            <a:pathLst>
              <a:path w="1067435">
                <a:moveTo>
                  <a:pt x="0" y="0"/>
                </a:moveTo>
                <a:lnTo>
                  <a:pt x="1067006" y="0"/>
                </a:lnTo>
              </a:path>
            </a:pathLst>
          </a:custGeom>
          <a:ln w="15769">
            <a:solidFill>
              <a:srgbClr val="FF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50096" y="2927074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>
                <a:moveTo>
                  <a:pt x="0" y="0"/>
                </a:moveTo>
                <a:lnTo>
                  <a:pt x="957296" y="0"/>
                </a:lnTo>
              </a:path>
            </a:pathLst>
          </a:custGeom>
          <a:ln w="15552">
            <a:solidFill>
              <a:srgbClr val="FF6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15991" y="2912843"/>
            <a:ext cx="824865" cy="0"/>
          </a:xfrm>
          <a:custGeom>
            <a:avLst/>
            <a:gdLst/>
            <a:ahLst/>
            <a:cxnLst/>
            <a:rect l="l" t="t" r="r" b="b"/>
            <a:pathLst>
              <a:path w="824864">
                <a:moveTo>
                  <a:pt x="0" y="0"/>
                </a:moveTo>
                <a:lnTo>
                  <a:pt x="824466" y="0"/>
                </a:lnTo>
              </a:path>
            </a:pathLst>
          </a:custGeom>
          <a:ln w="15836">
            <a:solidFill>
              <a:srgbClr val="FF6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306236" y="2898388"/>
            <a:ext cx="652780" cy="0"/>
          </a:xfrm>
          <a:custGeom>
            <a:avLst/>
            <a:gdLst/>
            <a:ahLst/>
            <a:cxnLst/>
            <a:rect l="l" t="t" r="r" b="b"/>
            <a:pathLst>
              <a:path w="652780">
                <a:moveTo>
                  <a:pt x="0" y="0"/>
                </a:moveTo>
                <a:lnTo>
                  <a:pt x="652617" y="0"/>
                </a:lnTo>
              </a:path>
            </a:pathLst>
          </a:custGeom>
          <a:ln w="1585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26289" y="2885781"/>
            <a:ext cx="417830" cy="0"/>
          </a:xfrm>
          <a:custGeom>
            <a:avLst/>
            <a:gdLst/>
            <a:ahLst/>
            <a:cxnLst/>
            <a:rect l="l" t="t" r="r" b="b"/>
            <a:pathLst>
              <a:path w="417830">
                <a:moveTo>
                  <a:pt x="0" y="0"/>
                </a:moveTo>
                <a:lnTo>
                  <a:pt x="417320" y="0"/>
                </a:lnTo>
              </a:path>
            </a:pathLst>
          </a:custGeom>
          <a:ln w="10842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3690" y="2880360"/>
            <a:ext cx="3573779" cy="1440180"/>
          </a:xfrm>
          <a:custGeom>
            <a:avLst/>
            <a:gdLst/>
            <a:ahLst/>
            <a:cxnLst/>
            <a:rect l="l" t="t" r="r" b="b"/>
            <a:pathLst>
              <a:path w="3573779" h="1440179">
                <a:moveTo>
                  <a:pt x="1062990" y="803910"/>
                </a:moveTo>
                <a:lnTo>
                  <a:pt x="1056640" y="768350"/>
                </a:lnTo>
                <a:lnTo>
                  <a:pt x="1054100" y="731519"/>
                </a:lnTo>
                <a:lnTo>
                  <a:pt x="1055370" y="695960"/>
                </a:lnTo>
                <a:lnTo>
                  <a:pt x="1065530" y="624839"/>
                </a:lnTo>
                <a:lnTo>
                  <a:pt x="1088390" y="553719"/>
                </a:lnTo>
                <a:lnTo>
                  <a:pt x="1122680" y="485139"/>
                </a:lnTo>
                <a:lnTo>
                  <a:pt x="1145540" y="450850"/>
                </a:lnTo>
                <a:lnTo>
                  <a:pt x="1169670" y="417829"/>
                </a:lnTo>
                <a:lnTo>
                  <a:pt x="1197610" y="386079"/>
                </a:lnTo>
                <a:lnTo>
                  <a:pt x="1228090" y="354329"/>
                </a:lnTo>
                <a:lnTo>
                  <a:pt x="1261110" y="323850"/>
                </a:lnTo>
                <a:lnTo>
                  <a:pt x="1296670" y="294639"/>
                </a:lnTo>
                <a:lnTo>
                  <a:pt x="1336040" y="266700"/>
                </a:lnTo>
                <a:lnTo>
                  <a:pt x="1376680" y="238760"/>
                </a:lnTo>
                <a:lnTo>
                  <a:pt x="1419860" y="213360"/>
                </a:lnTo>
                <a:lnTo>
                  <a:pt x="1464310" y="187960"/>
                </a:lnTo>
                <a:lnTo>
                  <a:pt x="1512570" y="165100"/>
                </a:lnTo>
                <a:lnTo>
                  <a:pt x="1562099" y="142239"/>
                </a:lnTo>
                <a:lnTo>
                  <a:pt x="1612899" y="121919"/>
                </a:lnTo>
                <a:lnTo>
                  <a:pt x="1666240" y="102869"/>
                </a:lnTo>
                <a:lnTo>
                  <a:pt x="1720850" y="85089"/>
                </a:lnTo>
                <a:lnTo>
                  <a:pt x="1776730" y="68579"/>
                </a:lnTo>
                <a:lnTo>
                  <a:pt x="1833880" y="54610"/>
                </a:lnTo>
                <a:lnTo>
                  <a:pt x="1892300" y="40639"/>
                </a:lnTo>
                <a:lnTo>
                  <a:pt x="1951990" y="30479"/>
                </a:lnTo>
                <a:lnTo>
                  <a:pt x="2012950" y="20319"/>
                </a:lnTo>
                <a:lnTo>
                  <a:pt x="2075180" y="12700"/>
                </a:lnTo>
                <a:lnTo>
                  <a:pt x="2136140" y="6350"/>
                </a:lnTo>
                <a:lnTo>
                  <a:pt x="2198370" y="2539"/>
                </a:lnTo>
                <a:lnTo>
                  <a:pt x="2261870" y="0"/>
                </a:lnTo>
                <a:lnTo>
                  <a:pt x="2324100" y="0"/>
                </a:lnTo>
                <a:lnTo>
                  <a:pt x="2387600" y="1269"/>
                </a:lnTo>
                <a:lnTo>
                  <a:pt x="2449830" y="3810"/>
                </a:lnTo>
                <a:lnTo>
                  <a:pt x="2512060" y="8889"/>
                </a:lnTo>
                <a:lnTo>
                  <a:pt x="2574290" y="15239"/>
                </a:lnTo>
                <a:lnTo>
                  <a:pt x="2635250" y="22860"/>
                </a:lnTo>
                <a:lnTo>
                  <a:pt x="2694940" y="33019"/>
                </a:lnTo>
                <a:lnTo>
                  <a:pt x="2754630" y="44450"/>
                </a:lnTo>
                <a:lnTo>
                  <a:pt x="2813050" y="58419"/>
                </a:lnTo>
                <a:lnTo>
                  <a:pt x="2870200" y="73660"/>
                </a:lnTo>
                <a:lnTo>
                  <a:pt x="2926080" y="90169"/>
                </a:lnTo>
                <a:lnTo>
                  <a:pt x="2979420" y="107950"/>
                </a:lnTo>
                <a:lnTo>
                  <a:pt x="3032760" y="128269"/>
                </a:lnTo>
                <a:lnTo>
                  <a:pt x="3082290" y="148589"/>
                </a:lnTo>
                <a:lnTo>
                  <a:pt x="3131820" y="171450"/>
                </a:lnTo>
                <a:lnTo>
                  <a:pt x="3178810" y="195579"/>
                </a:lnTo>
                <a:lnTo>
                  <a:pt x="3223260" y="220979"/>
                </a:lnTo>
                <a:lnTo>
                  <a:pt x="3265170" y="247650"/>
                </a:lnTo>
                <a:lnTo>
                  <a:pt x="3305810" y="275589"/>
                </a:lnTo>
                <a:lnTo>
                  <a:pt x="3342640" y="303529"/>
                </a:lnTo>
                <a:lnTo>
                  <a:pt x="3378200" y="334010"/>
                </a:lnTo>
                <a:lnTo>
                  <a:pt x="3409950" y="364489"/>
                </a:lnTo>
                <a:lnTo>
                  <a:pt x="3440430" y="396239"/>
                </a:lnTo>
                <a:lnTo>
                  <a:pt x="3467100" y="429260"/>
                </a:lnTo>
                <a:lnTo>
                  <a:pt x="3491230" y="462279"/>
                </a:lnTo>
                <a:lnTo>
                  <a:pt x="3511550" y="495300"/>
                </a:lnTo>
                <a:lnTo>
                  <a:pt x="3530600" y="530860"/>
                </a:lnTo>
                <a:lnTo>
                  <a:pt x="3557270" y="600710"/>
                </a:lnTo>
                <a:lnTo>
                  <a:pt x="3571240" y="671829"/>
                </a:lnTo>
                <a:lnTo>
                  <a:pt x="3573780" y="707389"/>
                </a:lnTo>
                <a:lnTo>
                  <a:pt x="3573780" y="742950"/>
                </a:lnTo>
                <a:lnTo>
                  <a:pt x="3563620" y="815339"/>
                </a:lnTo>
                <a:lnTo>
                  <a:pt x="3540760" y="885189"/>
                </a:lnTo>
                <a:lnTo>
                  <a:pt x="3524250" y="920750"/>
                </a:lnTo>
                <a:lnTo>
                  <a:pt x="3505200" y="953769"/>
                </a:lnTo>
                <a:lnTo>
                  <a:pt x="3483610" y="988060"/>
                </a:lnTo>
                <a:lnTo>
                  <a:pt x="3458210" y="1021079"/>
                </a:lnTo>
                <a:lnTo>
                  <a:pt x="3431540" y="1052829"/>
                </a:lnTo>
                <a:lnTo>
                  <a:pt x="3401060" y="1084579"/>
                </a:lnTo>
                <a:lnTo>
                  <a:pt x="3366770" y="1115060"/>
                </a:lnTo>
                <a:lnTo>
                  <a:pt x="3331210" y="1144269"/>
                </a:lnTo>
                <a:lnTo>
                  <a:pt x="3293110" y="1173479"/>
                </a:lnTo>
                <a:lnTo>
                  <a:pt x="3252470" y="1200150"/>
                </a:lnTo>
                <a:lnTo>
                  <a:pt x="3209290" y="1226819"/>
                </a:lnTo>
                <a:lnTo>
                  <a:pt x="3163570" y="1250950"/>
                </a:lnTo>
                <a:lnTo>
                  <a:pt x="3116580" y="1275079"/>
                </a:lnTo>
                <a:lnTo>
                  <a:pt x="3067050" y="1296669"/>
                </a:lnTo>
                <a:lnTo>
                  <a:pt x="3014980" y="1316989"/>
                </a:lnTo>
                <a:lnTo>
                  <a:pt x="2962910" y="1337310"/>
                </a:lnTo>
                <a:lnTo>
                  <a:pt x="2908300" y="1355089"/>
                </a:lnTo>
                <a:lnTo>
                  <a:pt x="2852420" y="1370329"/>
                </a:lnTo>
                <a:lnTo>
                  <a:pt x="2794000" y="1385569"/>
                </a:lnTo>
                <a:lnTo>
                  <a:pt x="2735580" y="1398269"/>
                </a:lnTo>
                <a:lnTo>
                  <a:pt x="2675890" y="1409700"/>
                </a:lnTo>
                <a:lnTo>
                  <a:pt x="2614930" y="1418589"/>
                </a:lnTo>
                <a:lnTo>
                  <a:pt x="2553970" y="1426209"/>
                </a:lnTo>
                <a:lnTo>
                  <a:pt x="2491740" y="1432559"/>
                </a:lnTo>
                <a:lnTo>
                  <a:pt x="2429510" y="1436370"/>
                </a:lnTo>
                <a:lnTo>
                  <a:pt x="2367280" y="1438909"/>
                </a:lnTo>
                <a:lnTo>
                  <a:pt x="2303780" y="1440179"/>
                </a:lnTo>
                <a:lnTo>
                  <a:pt x="2241550" y="1438909"/>
                </a:lnTo>
                <a:lnTo>
                  <a:pt x="2179320" y="1435100"/>
                </a:lnTo>
                <a:lnTo>
                  <a:pt x="2117090" y="1430020"/>
                </a:lnTo>
                <a:lnTo>
                  <a:pt x="2054860" y="1423669"/>
                </a:lnTo>
                <a:lnTo>
                  <a:pt x="1993900" y="1416050"/>
                </a:lnTo>
                <a:lnTo>
                  <a:pt x="1932940" y="1405889"/>
                </a:lnTo>
                <a:lnTo>
                  <a:pt x="1874520" y="1394460"/>
                </a:lnTo>
                <a:lnTo>
                  <a:pt x="1816100" y="1380489"/>
                </a:lnTo>
                <a:lnTo>
                  <a:pt x="1758950" y="1365250"/>
                </a:lnTo>
                <a:lnTo>
                  <a:pt x="1703070" y="1348739"/>
                </a:lnTo>
                <a:lnTo>
                  <a:pt x="1648460" y="1330960"/>
                </a:lnTo>
                <a:lnTo>
                  <a:pt x="1596390" y="1310639"/>
                </a:lnTo>
                <a:lnTo>
                  <a:pt x="1545590" y="1290319"/>
                </a:lnTo>
                <a:lnTo>
                  <a:pt x="1497330" y="1267460"/>
                </a:lnTo>
                <a:lnTo>
                  <a:pt x="1450340" y="1243329"/>
                </a:lnTo>
                <a:lnTo>
                  <a:pt x="1405890" y="1217929"/>
                </a:lnTo>
                <a:lnTo>
                  <a:pt x="1362710" y="1191260"/>
                </a:lnTo>
                <a:lnTo>
                  <a:pt x="1323340" y="1163319"/>
                </a:lnTo>
                <a:lnTo>
                  <a:pt x="1285240" y="1135379"/>
                </a:lnTo>
                <a:lnTo>
                  <a:pt x="1250950" y="1106169"/>
                </a:lnTo>
                <a:lnTo>
                  <a:pt x="1217930" y="1074419"/>
                </a:lnTo>
                <a:lnTo>
                  <a:pt x="1188720" y="1042669"/>
                </a:lnTo>
                <a:lnTo>
                  <a:pt x="0" y="1115060"/>
                </a:lnTo>
                <a:lnTo>
                  <a:pt x="1062990" y="8039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593850" y="3185159"/>
            <a:ext cx="2066925" cy="79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3015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¡Hola!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3015"/>
              </a:lnSpc>
            </a:pPr>
            <a:r>
              <a:rPr sz="2600" dirty="0">
                <a:latin typeface="Arial"/>
                <a:cs typeface="Arial"/>
              </a:rPr>
              <a:t>¡Buenos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días!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191250" y="3509299"/>
            <a:ext cx="33020" cy="321310"/>
          </a:xfrm>
          <a:custGeom>
            <a:avLst/>
            <a:gdLst/>
            <a:ahLst/>
            <a:cxnLst/>
            <a:rect l="l" t="t" r="r" b="b"/>
            <a:pathLst>
              <a:path w="33020" h="321310">
                <a:moveTo>
                  <a:pt x="32912" y="0"/>
                </a:moveTo>
                <a:lnTo>
                  <a:pt x="10160" y="70830"/>
                </a:lnTo>
                <a:lnTo>
                  <a:pt x="1270" y="141950"/>
                </a:lnTo>
                <a:lnTo>
                  <a:pt x="0" y="177510"/>
                </a:lnTo>
                <a:lnTo>
                  <a:pt x="3810" y="214340"/>
                </a:lnTo>
                <a:lnTo>
                  <a:pt x="8889" y="249900"/>
                </a:lnTo>
                <a:lnTo>
                  <a:pt x="19050" y="285460"/>
                </a:lnTo>
                <a:lnTo>
                  <a:pt x="31750" y="319750"/>
                </a:lnTo>
                <a:lnTo>
                  <a:pt x="32129" y="320717"/>
                </a:lnTo>
                <a:lnTo>
                  <a:pt x="32912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40362" y="3442615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628"/>
                </a:lnTo>
              </a:path>
            </a:pathLst>
          </a:custGeom>
          <a:ln w="33965">
            <a:solidFill>
              <a:srgbClr val="3197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73539" y="3392226"/>
            <a:ext cx="0" cy="560070"/>
          </a:xfrm>
          <a:custGeom>
            <a:avLst/>
            <a:gdLst/>
            <a:ahLst/>
            <a:cxnLst/>
            <a:rect l="l" t="t" r="r" b="b"/>
            <a:pathLst>
              <a:path h="560070">
                <a:moveTo>
                  <a:pt x="0" y="0"/>
                </a:moveTo>
                <a:lnTo>
                  <a:pt x="0" y="559576"/>
                </a:lnTo>
              </a:path>
            </a:pathLst>
          </a:custGeom>
          <a:ln w="34626">
            <a:solidFill>
              <a:srgbClr val="3096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06941" y="3350350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555"/>
                </a:lnTo>
              </a:path>
            </a:pathLst>
          </a:custGeom>
          <a:ln w="33998">
            <a:solidFill>
              <a:srgbClr val="309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39956" y="3315302"/>
            <a:ext cx="0" cy="713105"/>
          </a:xfrm>
          <a:custGeom>
            <a:avLst/>
            <a:gdLst/>
            <a:ahLst/>
            <a:cxnLst/>
            <a:rect l="l" t="t" r="r" b="b"/>
            <a:pathLst>
              <a:path h="713104">
                <a:moveTo>
                  <a:pt x="0" y="0"/>
                </a:moveTo>
                <a:lnTo>
                  <a:pt x="0" y="712572"/>
                </a:lnTo>
              </a:path>
            </a:pathLst>
          </a:custGeom>
          <a:ln w="34122">
            <a:solidFill>
              <a:srgbClr val="2F9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72973" y="3284338"/>
            <a:ext cx="0" cy="775335"/>
          </a:xfrm>
          <a:custGeom>
            <a:avLst/>
            <a:gdLst/>
            <a:ahLst/>
            <a:cxnLst/>
            <a:rect l="l" t="t" r="r" b="b"/>
            <a:pathLst>
              <a:path h="775335">
                <a:moveTo>
                  <a:pt x="0" y="0"/>
                </a:moveTo>
                <a:lnTo>
                  <a:pt x="0" y="775329"/>
                </a:lnTo>
              </a:path>
            </a:pathLst>
          </a:custGeom>
          <a:ln w="34229">
            <a:solidFill>
              <a:srgbClr val="2F95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05989" y="3256605"/>
            <a:ext cx="0" cy="829310"/>
          </a:xfrm>
          <a:custGeom>
            <a:avLst/>
            <a:gdLst/>
            <a:ahLst/>
            <a:cxnLst/>
            <a:rect l="l" t="t" r="r" b="b"/>
            <a:pathLst>
              <a:path h="829310">
                <a:moveTo>
                  <a:pt x="0" y="0"/>
                </a:moveTo>
                <a:lnTo>
                  <a:pt x="0" y="829307"/>
                </a:lnTo>
              </a:path>
            </a:pathLst>
          </a:custGeom>
          <a:ln w="34326">
            <a:solidFill>
              <a:srgbClr val="2E9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39009" y="3230813"/>
            <a:ext cx="0" cy="880744"/>
          </a:xfrm>
          <a:custGeom>
            <a:avLst/>
            <a:gdLst/>
            <a:ahLst/>
            <a:cxnLst/>
            <a:rect l="l" t="t" r="r" b="b"/>
            <a:pathLst>
              <a:path h="880745">
                <a:moveTo>
                  <a:pt x="0" y="0"/>
                </a:moveTo>
                <a:lnTo>
                  <a:pt x="0" y="880499"/>
                </a:lnTo>
              </a:path>
            </a:pathLst>
          </a:custGeom>
          <a:ln w="34411">
            <a:solidFill>
              <a:srgbClr val="2E94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72027" y="3208061"/>
            <a:ext cx="0" cy="928369"/>
          </a:xfrm>
          <a:custGeom>
            <a:avLst/>
            <a:gdLst/>
            <a:ahLst/>
            <a:cxnLst/>
            <a:rect l="l" t="t" r="r" b="b"/>
            <a:pathLst>
              <a:path h="928370">
                <a:moveTo>
                  <a:pt x="0" y="0"/>
                </a:moveTo>
                <a:lnTo>
                  <a:pt x="0" y="927754"/>
                </a:lnTo>
              </a:path>
            </a:pathLst>
          </a:custGeom>
          <a:ln w="34489">
            <a:solidFill>
              <a:srgbClr val="2D93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05044" y="3187026"/>
            <a:ext cx="0" cy="970915"/>
          </a:xfrm>
          <a:custGeom>
            <a:avLst/>
            <a:gdLst/>
            <a:ahLst/>
            <a:cxnLst/>
            <a:rect l="l" t="t" r="r" b="b"/>
            <a:pathLst>
              <a:path h="970914">
                <a:moveTo>
                  <a:pt x="0" y="0"/>
                </a:moveTo>
                <a:lnTo>
                  <a:pt x="0" y="970854"/>
                </a:lnTo>
              </a:path>
            </a:pathLst>
          </a:custGeom>
          <a:ln w="34564">
            <a:solidFill>
              <a:srgbClr val="2D93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38064" y="3166228"/>
            <a:ext cx="0" cy="1011555"/>
          </a:xfrm>
          <a:custGeom>
            <a:avLst/>
            <a:gdLst/>
            <a:ahLst/>
            <a:cxnLst/>
            <a:rect l="l" t="t" r="r" b="b"/>
            <a:pathLst>
              <a:path h="1011554">
                <a:moveTo>
                  <a:pt x="0" y="0"/>
                </a:moveTo>
                <a:lnTo>
                  <a:pt x="0" y="1011521"/>
                </a:lnTo>
              </a:path>
            </a:pathLst>
          </a:custGeom>
          <a:ln w="34635">
            <a:solidFill>
              <a:srgbClr val="2C92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571718" y="3148115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8667"/>
                </a:lnTo>
              </a:path>
            </a:pathLst>
          </a:custGeom>
          <a:ln w="35966">
            <a:solidFill>
              <a:srgbClr val="2C92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05371" y="3131013"/>
            <a:ext cx="0" cy="1082675"/>
          </a:xfrm>
          <a:custGeom>
            <a:avLst/>
            <a:gdLst/>
            <a:ahLst/>
            <a:cxnLst/>
            <a:rect l="l" t="t" r="r" b="b"/>
            <a:pathLst>
              <a:path h="1082675">
                <a:moveTo>
                  <a:pt x="0" y="0"/>
                </a:moveTo>
                <a:lnTo>
                  <a:pt x="0" y="1082449"/>
                </a:lnTo>
              </a:path>
            </a:pathLst>
          </a:custGeom>
          <a:ln w="34755">
            <a:solidFill>
              <a:srgbClr val="2B9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38390" y="3114557"/>
            <a:ext cx="0" cy="1115060"/>
          </a:xfrm>
          <a:custGeom>
            <a:avLst/>
            <a:gdLst/>
            <a:ahLst/>
            <a:cxnLst/>
            <a:rect l="l" t="t" r="r" b="b"/>
            <a:pathLst>
              <a:path h="1115060">
                <a:moveTo>
                  <a:pt x="0" y="0"/>
                </a:moveTo>
                <a:lnTo>
                  <a:pt x="0" y="1114750"/>
                </a:lnTo>
              </a:path>
            </a:pathLst>
          </a:custGeom>
          <a:ln w="34809">
            <a:solidFill>
              <a:srgbClr val="2B9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71410" y="3099305"/>
            <a:ext cx="0" cy="1145540"/>
          </a:xfrm>
          <a:custGeom>
            <a:avLst/>
            <a:gdLst/>
            <a:ahLst/>
            <a:cxnLst/>
            <a:rect l="l" t="t" r="r" b="b"/>
            <a:pathLst>
              <a:path h="1145539">
                <a:moveTo>
                  <a:pt x="0" y="0"/>
                </a:moveTo>
                <a:lnTo>
                  <a:pt x="0" y="1145215"/>
                </a:lnTo>
              </a:path>
            </a:pathLst>
          </a:custGeom>
          <a:ln w="34860">
            <a:solidFill>
              <a:srgbClr val="2A9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04429" y="3085682"/>
            <a:ext cx="0" cy="1173480"/>
          </a:xfrm>
          <a:custGeom>
            <a:avLst/>
            <a:gdLst/>
            <a:ahLst/>
            <a:cxnLst/>
            <a:rect l="l" t="t" r="r" b="b"/>
            <a:pathLst>
              <a:path h="1173479">
                <a:moveTo>
                  <a:pt x="0" y="0"/>
                </a:moveTo>
                <a:lnTo>
                  <a:pt x="0" y="1172862"/>
                </a:lnTo>
              </a:path>
            </a:pathLst>
          </a:custGeom>
          <a:ln w="34907">
            <a:solidFill>
              <a:srgbClr val="2A9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37448" y="3072838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807"/>
                </a:lnTo>
              </a:path>
            </a:pathLst>
          </a:custGeom>
          <a:ln w="34951">
            <a:solidFill>
              <a:srgbClr val="298F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52973" y="3061038"/>
            <a:ext cx="35560" cy="1223010"/>
          </a:xfrm>
          <a:custGeom>
            <a:avLst/>
            <a:gdLst/>
            <a:ahLst/>
            <a:cxnLst/>
            <a:rect l="l" t="t" r="r" b="b"/>
            <a:pathLst>
              <a:path w="35559" h="1223010">
                <a:moveTo>
                  <a:pt x="0" y="1222680"/>
                </a:moveTo>
                <a:lnTo>
                  <a:pt x="34990" y="1222680"/>
                </a:lnTo>
                <a:lnTo>
                  <a:pt x="34990" y="0"/>
                </a:lnTo>
                <a:lnTo>
                  <a:pt x="0" y="0"/>
                </a:lnTo>
                <a:lnTo>
                  <a:pt x="0" y="1222680"/>
                </a:lnTo>
                <a:close/>
              </a:path>
            </a:pathLst>
          </a:custGeom>
          <a:solidFill>
            <a:srgbClr val="298F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85973" y="3049915"/>
            <a:ext cx="35560" cy="1244600"/>
          </a:xfrm>
          <a:custGeom>
            <a:avLst/>
            <a:gdLst/>
            <a:ahLst/>
            <a:cxnLst/>
            <a:rect l="l" t="t" r="r" b="b"/>
            <a:pathLst>
              <a:path w="35559" h="1244600">
                <a:moveTo>
                  <a:pt x="0" y="1244576"/>
                </a:moveTo>
                <a:lnTo>
                  <a:pt x="35027" y="1244576"/>
                </a:lnTo>
                <a:lnTo>
                  <a:pt x="35027" y="0"/>
                </a:lnTo>
                <a:lnTo>
                  <a:pt x="0" y="0"/>
                </a:lnTo>
                <a:lnTo>
                  <a:pt x="0" y="1244576"/>
                </a:lnTo>
                <a:close/>
              </a:path>
            </a:pathLst>
          </a:custGeom>
          <a:solidFill>
            <a:srgbClr val="288E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18976" y="3039159"/>
            <a:ext cx="35560" cy="1266190"/>
          </a:xfrm>
          <a:custGeom>
            <a:avLst/>
            <a:gdLst/>
            <a:ahLst/>
            <a:cxnLst/>
            <a:rect l="l" t="t" r="r" b="b"/>
            <a:pathLst>
              <a:path w="35559" h="1266189">
                <a:moveTo>
                  <a:pt x="0" y="1265954"/>
                </a:moveTo>
                <a:lnTo>
                  <a:pt x="35062" y="1265954"/>
                </a:lnTo>
                <a:lnTo>
                  <a:pt x="35062" y="0"/>
                </a:lnTo>
                <a:lnTo>
                  <a:pt x="0" y="0"/>
                </a:lnTo>
                <a:lnTo>
                  <a:pt x="0" y="1265954"/>
                </a:lnTo>
                <a:close/>
              </a:path>
            </a:pathLst>
          </a:custGeom>
          <a:solidFill>
            <a:srgbClr val="288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51978" y="3029038"/>
            <a:ext cx="36830" cy="1287145"/>
          </a:xfrm>
          <a:custGeom>
            <a:avLst/>
            <a:gdLst/>
            <a:ahLst/>
            <a:cxnLst/>
            <a:rect l="l" t="t" r="r" b="b"/>
            <a:pathLst>
              <a:path w="36829" h="1287145">
                <a:moveTo>
                  <a:pt x="0" y="1286747"/>
                </a:moveTo>
                <a:lnTo>
                  <a:pt x="36299" y="1286747"/>
                </a:lnTo>
                <a:lnTo>
                  <a:pt x="36299" y="0"/>
                </a:lnTo>
                <a:lnTo>
                  <a:pt x="0" y="0"/>
                </a:lnTo>
                <a:lnTo>
                  <a:pt x="0" y="1286747"/>
                </a:lnTo>
                <a:close/>
              </a:path>
            </a:pathLst>
          </a:custGeom>
          <a:solidFill>
            <a:srgbClr val="278D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85137" y="3019599"/>
            <a:ext cx="36195" cy="1305560"/>
          </a:xfrm>
          <a:custGeom>
            <a:avLst/>
            <a:gdLst/>
            <a:ahLst/>
            <a:cxnLst/>
            <a:rect l="l" t="t" r="r" b="b"/>
            <a:pathLst>
              <a:path w="36195" h="1305560">
                <a:moveTo>
                  <a:pt x="0" y="1305496"/>
                </a:moveTo>
                <a:lnTo>
                  <a:pt x="36184" y="1305496"/>
                </a:lnTo>
                <a:lnTo>
                  <a:pt x="36184" y="0"/>
                </a:lnTo>
                <a:lnTo>
                  <a:pt x="0" y="0"/>
                </a:lnTo>
                <a:lnTo>
                  <a:pt x="0" y="1305496"/>
                </a:lnTo>
                <a:close/>
              </a:path>
            </a:pathLst>
          </a:custGeom>
          <a:solidFill>
            <a:srgbClr val="278D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18134" y="3010774"/>
            <a:ext cx="36830" cy="1323340"/>
          </a:xfrm>
          <a:custGeom>
            <a:avLst/>
            <a:gdLst/>
            <a:ahLst/>
            <a:cxnLst/>
            <a:rect l="l" t="t" r="r" b="b"/>
            <a:pathLst>
              <a:path w="36829" h="1323339">
                <a:moveTo>
                  <a:pt x="0" y="1322853"/>
                </a:moveTo>
                <a:lnTo>
                  <a:pt x="36280" y="1322853"/>
                </a:lnTo>
                <a:lnTo>
                  <a:pt x="36280" y="0"/>
                </a:lnTo>
                <a:lnTo>
                  <a:pt x="0" y="0"/>
                </a:lnTo>
                <a:lnTo>
                  <a:pt x="0" y="1322853"/>
                </a:lnTo>
                <a:close/>
              </a:path>
            </a:pathLst>
          </a:custGeom>
          <a:solidFill>
            <a:srgbClr val="268C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52262" y="3002962"/>
            <a:ext cx="35560" cy="1338580"/>
          </a:xfrm>
          <a:custGeom>
            <a:avLst/>
            <a:gdLst/>
            <a:ahLst/>
            <a:cxnLst/>
            <a:rect l="l" t="t" r="r" b="b"/>
            <a:pathLst>
              <a:path w="35559" h="1338579">
                <a:moveTo>
                  <a:pt x="0" y="1338446"/>
                </a:moveTo>
                <a:lnTo>
                  <a:pt x="35185" y="1338446"/>
                </a:lnTo>
                <a:lnTo>
                  <a:pt x="35185" y="0"/>
                </a:lnTo>
                <a:lnTo>
                  <a:pt x="0" y="0"/>
                </a:lnTo>
                <a:lnTo>
                  <a:pt x="0" y="1338446"/>
                </a:lnTo>
                <a:close/>
              </a:path>
            </a:pathLst>
          </a:custGeom>
          <a:solidFill>
            <a:srgbClr val="268C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85269" y="2995781"/>
            <a:ext cx="35560" cy="1353820"/>
          </a:xfrm>
          <a:custGeom>
            <a:avLst/>
            <a:gdLst/>
            <a:ahLst/>
            <a:cxnLst/>
            <a:rect l="l" t="t" r="r" b="b"/>
            <a:pathLst>
              <a:path w="35559" h="1353820">
                <a:moveTo>
                  <a:pt x="0" y="1353245"/>
                </a:moveTo>
                <a:lnTo>
                  <a:pt x="35209" y="1353245"/>
                </a:lnTo>
                <a:lnTo>
                  <a:pt x="35209" y="0"/>
                </a:lnTo>
                <a:lnTo>
                  <a:pt x="0" y="0"/>
                </a:lnTo>
                <a:lnTo>
                  <a:pt x="0" y="1353245"/>
                </a:lnTo>
                <a:close/>
              </a:path>
            </a:pathLst>
          </a:custGeom>
          <a:solidFill>
            <a:srgbClr val="258B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18277" y="2989434"/>
            <a:ext cx="35560" cy="1366520"/>
          </a:xfrm>
          <a:custGeom>
            <a:avLst/>
            <a:gdLst/>
            <a:ahLst/>
            <a:cxnLst/>
            <a:rect l="l" t="t" r="r" b="b"/>
            <a:pathLst>
              <a:path w="35559" h="1366520">
                <a:moveTo>
                  <a:pt x="0" y="1366051"/>
                </a:moveTo>
                <a:lnTo>
                  <a:pt x="35232" y="1366051"/>
                </a:lnTo>
                <a:lnTo>
                  <a:pt x="35232" y="0"/>
                </a:lnTo>
                <a:lnTo>
                  <a:pt x="0" y="0"/>
                </a:lnTo>
                <a:lnTo>
                  <a:pt x="0" y="1366051"/>
                </a:lnTo>
                <a:close/>
              </a:path>
            </a:pathLst>
          </a:custGeom>
          <a:solidFill>
            <a:srgbClr val="258B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51286" y="2983241"/>
            <a:ext cx="35560" cy="1378585"/>
          </a:xfrm>
          <a:custGeom>
            <a:avLst/>
            <a:gdLst/>
            <a:ahLst/>
            <a:cxnLst/>
            <a:rect l="l" t="t" r="r" b="b"/>
            <a:pathLst>
              <a:path w="35559" h="1378585">
                <a:moveTo>
                  <a:pt x="0" y="1378185"/>
                </a:moveTo>
                <a:lnTo>
                  <a:pt x="35253" y="1378185"/>
                </a:lnTo>
                <a:lnTo>
                  <a:pt x="35253" y="0"/>
                </a:lnTo>
                <a:lnTo>
                  <a:pt x="0" y="0"/>
                </a:lnTo>
                <a:lnTo>
                  <a:pt x="0" y="1378185"/>
                </a:lnTo>
                <a:close/>
              </a:path>
            </a:pathLst>
          </a:custGeom>
          <a:solidFill>
            <a:srgbClr val="248A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84297" y="2978319"/>
            <a:ext cx="35560" cy="1388110"/>
          </a:xfrm>
          <a:custGeom>
            <a:avLst/>
            <a:gdLst/>
            <a:ahLst/>
            <a:cxnLst/>
            <a:rect l="l" t="t" r="r" b="b"/>
            <a:pathLst>
              <a:path w="35559" h="1388110">
                <a:moveTo>
                  <a:pt x="0" y="1387920"/>
                </a:moveTo>
                <a:lnTo>
                  <a:pt x="35270" y="1387920"/>
                </a:lnTo>
                <a:lnTo>
                  <a:pt x="35270" y="0"/>
                </a:lnTo>
                <a:lnTo>
                  <a:pt x="0" y="0"/>
                </a:lnTo>
                <a:lnTo>
                  <a:pt x="0" y="1387920"/>
                </a:lnTo>
                <a:close/>
              </a:path>
            </a:pathLst>
          </a:custGeom>
          <a:solidFill>
            <a:srgbClr val="248A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117309" y="2973559"/>
            <a:ext cx="35560" cy="1397635"/>
          </a:xfrm>
          <a:custGeom>
            <a:avLst/>
            <a:gdLst/>
            <a:ahLst/>
            <a:cxnLst/>
            <a:rect l="l" t="t" r="r" b="b"/>
            <a:pathLst>
              <a:path w="35559" h="1397635">
                <a:moveTo>
                  <a:pt x="0" y="1397494"/>
                </a:moveTo>
                <a:lnTo>
                  <a:pt x="35286" y="1397494"/>
                </a:lnTo>
                <a:lnTo>
                  <a:pt x="35286" y="0"/>
                </a:lnTo>
                <a:lnTo>
                  <a:pt x="0" y="0"/>
                </a:lnTo>
                <a:lnTo>
                  <a:pt x="0" y="1397494"/>
                </a:lnTo>
                <a:close/>
              </a:path>
            </a:pathLst>
          </a:custGeom>
          <a:solidFill>
            <a:srgbClr val="2389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50321" y="2969319"/>
            <a:ext cx="36830" cy="1407160"/>
          </a:xfrm>
          <a:custGeom>
            <a:avLst/>
            <a:gdLst/>
            <a:ahLst/>
            <a:cxnLst/>
            <a:rect l="l" t="t" r="r" b="b"/>
            <a:pathLst>
              <a:path w="36829" h="1407160">
                <a:moveTo>
                  <a:pt x="0" y="1406565"/>
                </a:moveTo>
                <a:lnTo>
                  <a:pt x="36552" y="1406565"/>
                </a:lnTo>
                <a:lnTo>
                  <a:pt x="36552" y="0"/>
                </a:lnTo>
                <a:lnTo>
                  <a:pt x="0" y="0"/>
                </a:lnTo>
                <a:lnTo>
                  <a:pt x="0" y="1406565"/>
                </a:lnTo>
                <a:close/>
              </a:path>
            </a:pathLst>
          </a:custGeom>
          <a:solidFill>
            <a:srgbClr val="238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183440" y="2965233"/>
            <a:ext cx="36830" cy="1414780"/>
          </a:xfrm>
          <a:custGeom>
            <a:avLst/>
            <a:gdLst/>
            <a:ahLst/>
            <a:cxnLst/>
            <a:rect l="l" t="t" r="r" b="b"/>
            <a:pathLst>
              <a:path w="36829" h="1414779">
                <a:moveTo>
                  <a:pt x="0" y="1414562"/>
                </a:moveTo>
                <a:lnTo>
                  <a:pt x="36463" y="1414562"/>
                </a:lnTo>
                <a:lnTo>
                  <a:pt x="36463" y="0"/>
                </a:lnTo>
                <a:lnTo>
                  <a:pt x="0" y="0"/>
                </a:lnTo>
                <a:lnTo>
                  <a:pt x="0" y="1414562"/>
                </a:lnTo>
                <a:close/>
              </a:path>
            </a:pathLst>
          </a:custGeom>
          <a:solidFill>
            <a:srgbClr val="2288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216450" y="2961146"/>
            <a:ext cx="36830" cy="1422400"/>
          </a:xfrm>
          <a:custGeom>
            <a:avLst/>
            <a:gdLst/>
            <a:ahLst/>
            <a:cxnLst/>
            <a:rect l="l" t="t" r="r" b="b"/>
            <a:pathLst>
              <a:path w="36829" h="1422400">
                <a:moveTo>
                  <a:pt x="0" y="1422016"/>
                </a:moveTo>
                <a:lnTo>
                  <a:pt x="36482" y="1422016"/>
                </a:lnTo>
                <a:lnTo>
                  <a:pt x="36482" y="0"/>
                </a:lnTo>
                <a:lnTo>
                  <a:pt x="0" y="0"/>
                </a:lnTo>
                <a:lnTo>
                  <a:pt x="0" y="1422016"/>
                </a:lnTo>
                <a:close/>
              </a:path>
            </a:pathLst>
          </a:custGeom>
          <a:solidFill>
            <a:srgbClr val="228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49462" y="2958090"/>
            <a:ext cx="36830" cy="1428115"/>
          </a:xfrm>
          <a:custGeom>
            <a:avLst/>
            <a:gdLst/>
            <a:ahLst/>
            <a:cxnLst/>
            <a:rect l="l" t="t" r="r" b="b"/>
            <a:pathLst>
              <a:path w="36829" h="1428114">
                <a:moveTo>
                  <a:pt x="0" y="1427943"/>
                </a:moveTo>
                <a:lnTo>
                  <a:pt x="36498" y="1427943"/>
                </a:lnTo>
                <a:lnTo>
                  <a:pt x="36498" y="0"/>
                </a:lnTo>
                <a:lnTo>
                  <a:pt x="0" y="0"/>
                </a:lnTo>
                <a:lnTo>
                  <a:pt x="0" y="1427943"/>
                </a:lnTo>
                <a:close/>
              </a:path>
            </a:pathLst>
          </a:custGeom>
          <a:solidFill>
            <a:srgbClr val="218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82475" y="2956068"/>
            <a:ext cx="36830" cy="1433195"/>
          </a:xfrm>
          <a:custGeom>
            <a:avLst/>
            <a:gdLst/>
            <a:ahLst/>
            <a:cxnLst/>
            <a:rect l="l" t="t" r="r" b="b"/>
            <a:pathLst>
              <a:path w="36829" h="1433195">
                <a:moveTo>
                  <a:pt x="0" y="1432756"/>
                </a:moveTo>
                <a:lnTo>
                  <a:pt x="36518" y="1432756"/>
                </a:lnTo>
                <a:lnTo>
                  <a:pt x="36518" y="0"/>
                </a:lnTo>
                <a:lnTo>
                  <a:pt x="0" y="0"/>
                </a:lnTo>
                <a:lnTo>
                  <a:pt x="0" y="1432756"/>
                </a:lnTo>
                <a:close/>
              </a:path>
            </a:pathLst>
          </a:custGeom>
          <a:solidFill>
            <a:srgbClr val="2187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316662" y="2954461"/>
            <a:ext cx="35560" cy="1436370"/>
          </a:xfrm>
          <a:custGeom>
            <a:avLst/>
            <a:gdLst/>
            <a:ahLst/>
            <a:cxnLst/>
            <a:rect l="l" t="t" r="r" b="b"/>
            <a:pathLst>
              <a:path w="35559" h="1436370">
                <a:moveTo>
                  <a:pt x="0" y="1435858"/>
                </a:moveTo>
                <a:lnTo>
                  <a:pt x="35354" y="1435858"/>
                </a:lnTo>
                <a:lnTo>
                  <a:pt x="35354" y="0"/>
                </a:lnTo>
                <a:lnTo>
                  <a:pt x="0" y="0"/>
                </a:lnTo>
                <a:lnTo>
                  <a:pt x="0" y="1435858"/>
                </a:lnTo>
                <a:close/>
              </a:path>
            </a:pathLst>
          </a:custGeom>
          <a:solidFill>
            <a:srgbClr val="208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49680" y="2953113"/>
            <a:ext cx="35560" cy="1438910"/>
          </a:xfrm>
          <a:custGeom>
            <a:avLst/>
            <a:gdLst/>
            <a:ahLst/>
            <a:cxnLst/>
            <a:rect l="l" t="t" r="r" b="b"/>
            <a:pathLst>
              <a:path w="35559" h="1438910">
                <a:moveTo>
                  <a:pt x="0" y="1438550"/>
                </a:moveTo>
                <a:lnTo>
                  <a:pt x="35360" y="1438550"/>
                </a:lnTo>
                <a:lnTo>
                  <a:pt x="35360" y="0"/>
                </a:lnTo>
                <a:lnTo>
                  <a:pt x="0" y="0"/>
                </a:lnTo>
                <a:lnTo>
                  <a:pt x="0" y="1438550"/>
                </a:lnTo>
                <a:close/>
              </a:path>
            </a:pathLst>
          </a:custGeom>
          <a:solidFill>
            <a:srgbClr val="2086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382699" y="2952750"/>
            <a:ext cx="35560" cy="1440180"/>
          </a:xfrm>
          <a:custGeom>
            <a:avLst/>
            <a:gdLst/>
            <a:ahLst/>
            <a:cxnLst/>
            <a:rect l="l" t="t" r="r" b="b"/>
            <a:pathLst>
              <a:path w="35559" h="1440179">
                <a:moveTo>
                  <a:pt x="0" y="1439574"/>
                </a:moveTo>
                <a:lnTo>
                  <a:pt x="35361" y="1439574"/>
                </a:lnTo>
                <a:lnTo>
                  <a:pt x="35361" y="0"/>
                </a:lnTo>
                <a:lnTo>
                  <a:pt x="0" y="0"/>
                </a:lnTo>
                <a:lnTo>
                  <a:pt x="0" y="1439574"/>
                </a:lnTo>
                <a:close/>
              </a:path>
            </a:pathLst>
          </a:custGeom>
          <a:solidFill>
            <a:srgbClr val="1F85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415718" y="2952750"/>
            <a:ext cx="35560" cy="1440180"/>
          </a:xfrm>
          <a:custGeom>
            <a:avLst/>
            <a:gdLst/>
            <a:ahLst/>
            <a:cxnLst/>
            <a:rect l="l" t="t" r="r" b="b"/>
            <a:pathLst>
              <a:path w="35559" h="1440179">
                <a:moveTo>
                  <a:pt x="0" y="1440180"/>
                </a:moveTo>
                <a:lnTo>
                  <a:pt x="35362" y="1440180"/>
                </a:lnTo>
                <a:lnTo>
                  <a:pt x="35362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solidFill>
            <a:srgbClr val="1F85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448738" y="2952750"/>
            <a:ext cx="36830" cy="1440180"/>
          </a:xfrm>
          <a:custGeom>
            <a:avLst/>
            <a:gdLst/>
            <a:ahLst/>
            <a:cxnLst/>
            <a:rect l="l" t="t" r="r" b="b"/>
            <a:pathLst>
              <a:path w="36829" h="1440179">
                <a:moveTo>
                  <a:pt x="0" y="1440124"/>
                </a:moveTo>
                <a:lnTo>
                  <a:pt x="36628" y="1440124"/>
                </a:lnTo>
                <a:lnTo>
                  <a:pt x="36628" y="0"/>
                </a:lnTo>
                <a:lnTo>
                  <a:pt x="0" y="0"/>
                </a:lnTo>
                <a:lnTo>
                  <a:pt x="0" y="1440124"/>
                </a:lnTo>
                <a:close/>
              </a:path>
            </a:pathLst>
          </a:custGeom>
          <a:solidFill>
            <a:srgbClr val="1E84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481854" y="2953319"/>
            <a:ext cx="36830" cy="1438910"/>
          </a:xfrm>
          <a:custGeom>
            <a:avLst/>
            <a:gdLst/>
            <a:ahLst/>
            <a:cxnLst/>
            <a:rect l="l" t="t" r="r" b="b"/>
            <a:pathLst>
              <a:path w="36829" h="1438910">
                <a:moveTo>
                  <a:pt x="0" y="1438878"/>
                </a:moveTo>
                <a:lnTo>
                  <a:pt x="36530" y="1438878"/>
                </a:lnTo>
                <a:lnTo>
                  <a:pt x="36530" y="0"/>
                </a:lnTo>
                <a:lnTo>
                  <a:pt x="0" y="0"/>
                </a:lnTo>
                <a:lnTo>
                  <a:pt x="0" y="1438878"/>
                </a:lnTo>
                <a:close/>
              </a:path>
            </a:pathLst>
          </a:custGeom>
          <a:solidFill>
            <a:srgbClr val="1E8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14876" y="2953993"/>
            <a:ext cx="36830" cy="1437640"/>
          </a:xfrm>
          <a:custGeom>
            <a:avLst/>
            <a:gdLst/>
            <a:ahLst/>
            <a:cxnLst/>
            <a:rect l="l" t="t" r="r" b="b"/>
            <a:pathLst>
              <a:path w="36829" h="1437639">
                <a:moveTo>
                  <a:pt x="0" y="1437395"/>
                </a:moveTo>
                <a:lnTo>
                  <a:pt x="36525" y="1437395"/>
                </a:lnTo>
                <a:lnTo>
                  <a:pt x="36525" y="0"/>
                </a:lnTo>
                <a:lnTo>
                  <a:pt x="0" y="0"/>
                </a:lnTo>
                <a:lnTo>
                  <a:pt x="0" y="1437395"/>
                </a:lnTo>
                <a:close/>
              </a:path>
            </a:pathLst>
          </a:custGeom>
          <a:solidFill>
            <a:srgbClr val="1D8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47898" y="2955289"/>
            <a:ext cx="36830" cy="1435100"/>
          </a:xfrm>
          <a:custGeom>
            <a:avLst/>
            <a:gdLst/>
            <a:ahLst/>
            <a:cxnLst/>
            <a:rect l="l" t="t" r="r" b="b"/>
            <a:pathLst>
              <a:path w="36829" h="1435100">
                <a:moveTo>
                  <a:pt x="0" y="1434752"/>
                </a:moveTo>
                <a:lnTo>
                  <a:pt x="36518" y="1434752"/>
                </a:lnTo>
                <a:lnTo>
                  <a:pt x="36518" y="0"/>
                </a:lnTo>
                <a:lnTo>
                  <a:pt x="0" y="0"/>
                </a:lnTo>
                <a:lnTo>
                  <a:pt x="0" y="1434752"/>
                </a:lnTo>
                <a:close/>
              </a:path>
            </a:pathLst>
          </a:custGeom>
          <a:solidFill>
            <a:srgbClr val="1D8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80923" y="2956661"/>
            <a:ext cx="36830" cy="1431925"/>
          </a:xfrm>
          <a:custGeom>
            <a:avLst/>
            <a:gdLst/>
            <a:ahLst/>
            <a:cxnLst/>
            <a:rect l="l" t="t" r="r" b="b"/>
            <a:pathLst>
              <a:path w="36829" h="1431925">
                <a:moveTo>
                  <a:pt x="0" y="1431818"/>
                </a:moveTo>
                <a:lnTo>
                  <a:pt x="36518" y="1431818"/>
                </a:lnTo>
                <a:lnTo>
                  <a:pt x="36518" y="0"/>
                </a:lnTo>
                <a:lnTo>
                  <a:pt x="0" y="0"/>
                </a:lnTo>
                <a:lnTo>
                  <a:pt x="0" y="1431818"/>
                </a:lnTo>
                <a:close/>
              </a:path>
            </a:pathLst>
          </a:custGeom>
          <a:solidFill>
            <a:srgbClr val="1C82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615118" y="2959357"/>
            <a:ext cx="35560" cy="1427480"/>
          </a:xfrm>
          <a:custGeom>
            <a:avLst/>
            <a:gdLst/>
            <a:ahLst/>
            <a:cxnLst/>
            <a:rect l="l" t="t" r="r" b="b"/>
            <a:pathLst>
              <a:path w="35559" h="1427479">
                <a:moveTo>
                  <a:pt x="0" y="1427028"/>
                </a:moveTo>
                <a:lnTo>
                  <a:pt x="35337" y="1427028"/>
                </a:lnTo>
                <a:lnTo>
                  <a:pt x="35337" y="0"/>
                </a:lnTo>
                <a:lnTo>
                  <a:pt x="0" y="0"/>
                </a:lnTo>
                <a:lnTo>
                  <a:pt x="0" y="1427028"/>
                </a:lnTo>
                <a:close/>
              </a:path>
            </a:pathLst>
          </a:custGeom>
          <a:solidFill>
            <a:srgbClr val="1C8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48143" y="2962166"/>
            <a:ext cx="35560" cy="1421765"/>
          </a:xfrm>
          <a:custGeom>
            <a:avLst/>
            <a:gdLst/>
            <a:ahLst/>
            <a:cxnLst/>
            <a:rect l="l" t="t" r="r" b="b"/>
            <a:pathLst>
              <a:path w="35559" h="1421764">
                <a:moveTo>
                  <a:pt x="0" y="1421598"/>
                </a:moveTo>
                <a:lnTo>
                  <a:pt x="35327" y="1421598"/>
                </a:lnTo>
                <a:lnTo>
                  <a:pt x="35327" y="0"/>
                </a:lnTo>
                <a:lnTo>
                  <a:pt x="0" y="0"/>
                </a:lnTo>
                <a:lnTo>
                  <a:pt x="0" y="1421598"/>
                </a:lnTo>
                <a:close/>
              </a:path>
            </a:pathLst>
          </a:custGeom>
          <a:solidFill>
            <a:srgbClr val="1B8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81168" y="2965605"/>
            <a:ext cx="35560" cy="1415415"/>
          </a:xfrm>
          <a:custGeom>
            <a:avLst/>
            <a:gdLst/>
            <a:ahLst/>
            <a:cxnLst/>
            <a:rect l="l" t="t" r="r" b="b"/>
            <a:pathLst>
              <a:path w="35559" h="1415414">
                <a:moveTo>
                  <a:pt x="0" y="1414857"/>
                </a:moveTo>
                <a:lnTo>
                  <a:pt x="35316" y="1414857"/>
                </a:lnTo>
                <a:lnTo>
                  <a:pt x="35316" y="0"/>
                </a:lnTo>
                <a:lnTo>
                  <a:pt x="0" y="0"/>
                </a:lnTo>
                <a:lnTo>
                  <a:pt x="0" y="1414857"/>
                </a:lnTo>
                <a:close/>
              </a:path>
            </a:pathLst>
          </a:custGeom>
          <a:solidFill>
            <a:srgbClr val="1B81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714194" y="2969255"/>
            <a:ext cx="35560" cy="1407795"/>
          </a:xfrm>
          <a:custGeom>
            <a:avLst/>
            <a:gdLst/>
            <a:ahLst/>
            <a:cxnLst/>
            <a:rect l="l" t="t" r="r" b="b"/>
            <a:pathLst>
              <a:path w="35559" h="1407795">
                <a:moveTo>
                  <a:pt x="0" y="1407455"/>
                </a:moveTo>
                <a:lnTo>
                  <a:pt x="35303" y="1407455"/>
                </a:lnTo>
                <a:lnTo>
                  <a:pt x="35303" y="0"/>
                </a:lnTo>
                <a:lnTo>
                  <a:pt x="0" y="0"/>
                </a:lnTo>
                <a:lnTo>
                  <a:pt x="0" y="1407455"/>
                </a:lnTo>
                <a:close/>
              </a:path>
            </a:pathLst>
          </a:custGeom>
          <a:solidFill>
            <a:srgbClr val="1A80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747220" y="2973382"/>
            <a:ext cx="36830" cy="1399540"/>
          </a:xfrm>
          <a:custGeom>
            <a:avLst/>
            <a:gdLst/>
            <a:ahLst/>
            <a:cxnLst/>
            <a:rect l="l" t="t" r="r" b="b"/>
            <a:pathLst>
              <a:path w="36829" h="1399539">
                <a:moveTo>
                  <a:pt x="0" y="1399200"/>
                </a:moveTo>
                <a:lnTo>
                  <a:pt x="36534" y="1399200"/>
                </a:lnTo>
                <a:lnTo>
                  <a:pt x="36534" y="0"/>
                </a:lnTo>
                <a:lnTo>
                  <a:pt x="0" y="0"/>
                </a:lnTo>
                <a:lnTo>
                  <a:pt x="0" y="1399200"/>
                </a:lnTo>
                <a:close/>
              </a:path>
            </a:pathLst>
          </a:custGeom>
          <a:solidFill>
            <a:srgbClr val="1A80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780364" y="2978006"/>
            <a:ext cx="36830" cy="1389380"/>
          </a:xfrm>
          <a:custGeom>
            <a:avLst/>
            <a:gdLst/>
            <a:ahLst/>
            <a:cxnLst/>
            <a:rect l="l" t="t" r="r" b="b"/>
            <a:pathLst>
              <a:path w="36829" h="1389379">
                <a:moveTo>
                  <a:pt x="0" y="1389383"/>
                </a:moveTo>
                <a:lnTo>
                  <a:pt x="36399" y="1389383"/>
                </a:lnTo>
                <a:lnTo>
                  <a:pt x="36399" y="0"/>
                </a:lnTo>
                <a:lnTo>
                  <a:pt x="0" y="0"/>
                </a:lnTo>
                <a:lnTo>
                  <a:pt x="0" y="1389383"/>
                </a:lnTo>
                <a:close/>
              </a:path>
            </a:pathLst>
          </a:custGeom>
          <a:solidFill>
            <a:srgbClr val="197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813398" y="2982820"/>
            <a:ext cx="36830" cy="1379220"/>
          </a:xfrm>
          <a:custGeom>
            <a:avLst/>
            <a:gdLst/>
            <a:ahLst/>
            <a:cxnLst/>
            <a:rect l="l" t="t" r="r" b="b"/>
            <a:pathLst>
              <a:path w="36829" h="1379220">
                <a:moveTo>
                  <a:pt x="0" y="1378946"/>
                </a:moveTo>
                <a:lnTo>
                  <a:pt x="36370" y="1378946"/>
                </a:lnTo>
                <a:lnTo>
                  <a:pt x="36370" y="0"/>
                </a:lnTo>
                <a:lnTo>
                  <a:pt x="0" y="0"/>
                </a:lnTo>
                <a:lnTo>
                  <a:pt x="0" y="1378946"/>
                </a:lnTo>
                <a:close/>
              </a:path>
            </a:pathLst>
          </a:custGeom>
          <a:solidFill>
            <a:srgbClr val="197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846431" y="2989121"/>
            <a:ext cx="36830" cy="1367155"/>
          </a:xfrm>
          <a:custGeom>
            <a:avLst/>
            <a:gdLst/>
            <a:ahLst/>
            <a:cxnLst/>
            <a:rect l="l" t="t" r="r" b="b"/>
            <a:pathLst>
              <a:path w="36829" h="1367154">
                <a:moveTo>
                  <a:pt x="0" y="1367023"/>
                </a:moveTo>
                <a:lnTo>
                  <a:pt x="36339" y="1367023"/>
                </a:lnTo>
                <a:lnTo>
                  <a:pt x="36339" y="0"/>
                </a:lnTo>
                <a:lnTo>
                  <a:pt x="0" y="0"/>
                </a:lnTo>
                <a:lnTo>
                  <a:pt x="0" y="1367023"/>
                </a:lnTo>
                <a:close/>
              </a:path>
            </a:pathLst>
          </a:custGeom>
          <a:solidFill>
            <a:srgbClr val="187E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79466" y="2996218"/>
            <a:ext cx="36830" cy="1354455"/>
          </a:xfrm>
          <a:custGeom>
            <a:avLst/>
            <a:gdLst/>
            <a:ahLst/>
            <a:cxnLst/>
            <a:rect l="l" t="t" r="r" b="b"/>
            <a:pathLst>
              <a:path w="36829" h="1354454">
                <a:moveTo>
                  <a:pt x="0" y="1354101"/>
                </a:moveTo>
                <a:lnTo>
                  <a:pt x="36353" y="1354101"/>
                </a:lnTo>
                <a:lnTo>
                  <a:pt x="36353" y="0"/>
                </a:lnTo>
                <a:lnTo>
                  <a:pt x="0" y="0"/>
                </a:lnTo>
                <a:lnTo>
                  <a:pt x="0" y="1354101"/>
                </a:lnTo>
                <a:close/>
              </a:path>
            </a:pathLst>
          </a:custGeom>
          <a:solidFill>
            <a:srgbClr val="187E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913640" y="3003325"/>
            <a:ext cx="35560" cy="1339215"/>
          </a:xfrm>
          <a:custGeom>
            <a:avLst/>
            <a:gdLst/>
            <a:ahLst/>
            <a:cxnLst/>
            <a:rect l="l" t="t" r="r" b="b"/>
            <a:pathLst>
              <a:path w="35559" h="1339214">
                <a:moveTo>
                  <a:pt x="0" y="1338822"/>
                </a:moveTo>
                <a:lnTo>
                  <a:pt x="35186" y="1338822"/>
                </a:lnTo>
                <a:lnTo>
                  <a:pt x="35186" y="0"/>
                </a:lnTo>
                <a:lnTo>
                  <a:pt x="0" y="0"/>
                </a:lnTo>
                <a:lnTo>
                  <a:pt x="0" y="1338822"/>
                </a:lnTo>
                <a:close/>
              </a:path>
            </a:pathLst>
          </a:custGeom>
          <a:solidFill>
            <a:srgbClr val="177D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946673" y="3010549"/>
            <a:ext cx="35560" cy="1323975"/>
          </a:xfrm>
          <a:custGeom>
            <a:avLst/>
            <a:gdLst/>
            <a:ahLst/>
            <a:cxnLst/>
            <a:rect l="l" t="t" r="r" b="b"/>
            <a:pathLst>
              <a:path w="35559" h="1323975">
                <a:moveTo>
                  <a:pt x="0" y="1323698"/>
                </a:moveTo>
                <a:lnTo>
                  <a:pt x="35159" y="1323698"/>
                </a:lnTo>
                <a:lnTo>
                  <a:pt x="35159" y="0"/>
                </a:lnTo>
                <a:lnTo>
                  <a:pt x="0" y="0"/>
                </a:lnTo>
                <a:lnTo>
                  <a:pt x="0" y="1323698"/>
                </a:lnTo>
                <a:close/>
              </a:path>
            </a:pathLst>
          </a:custGeom>
          <a:solidFill>
            <a:srgbClr val="177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979706" y="3019351"/>
            <a:ext cx="35560" cy="1307465"/>
          </a:xfrm>
          <a:custGeom>
            <a:avLst/>
            <a:gdLst/>
            <a:ahLst/>
            <a:cxnLst/>
            <a:rect l="l" t="t" r="r" b="b"/>
            <a:pathLst>
              <a:path w="35559" h="1307464">
                <a:moveTo>
                  <a:pt x="0" y="1306998"/>
                </a:moveTo>
                <a:lnTo>
                  <a:pt x="35134" y="1306998"/>
                </a:lnTo>
                <a:lnTo>
                  <a:pt x="35134" y="0"/>
                </a:lnTo>
                <a:lnTo>
                  <a:pt x="0" y="0"/>
                </a:lnTo>
                <a:lnTo>
                  <a:pt x="0" y="1306998"/>
                </a:lnTo>
                <a:close/>
              </a:path>
            </a:pathLst>
          </a:custGeom>
          <a:solidFill>
            <a:srgbClr val="167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012741" y="3028478"/>
            <a:ext cx="35560" cy="1288415"/>
          </a:xfrm>
          <a:custGeom>
            <a:avLst/>
            <a:gdLst/>
            <a:ahLst/>
            <a:cxnLst/>
            <a:rect l="l" t="t" r="r" b="b"/>
            <a:pathLst>
              <a:path w="35559" h="1288414">
                <a:moveTo>
                  <a:pt x="0" y="1288297"/>
                </a:moveTo>
                <a:lnTo>
                  <a:pt x="35102" y="1288297"/>
                </a:lnTo>
                <a:lnTo>
                  <a:pt x="35102" y="0"/>
                </a:lnTo>
                <a:lnTo>
                  <a:pt x="0" y="0"/>
                </a:lnTo>
                <a:lnTo>
                  <a:pt x="0" y="1288297"/>
                </a:lnTo>
                <a:close/>
              </a:path>
            </a:pathLst>
          </a:custGeom>
          <a:solidFill>
            <a:srgbClr val="167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045779" y="3038230"/>
            <a:ext cx="35560" cy="1268095"/>
          </a:xfrm>
          <a:custGeom>
            <a:avLst/>
            <a:gdLst/>
            <a:ahLst/>
            <a:cxnLst/>
            <a:rect l="l" t="t" r="r" b="b"/>
            <a:pathLst>
              <a:path w="35559" h="1268095">
                <a:moveTo>
                  <a:pt x="0" y="1267789"/>
                </a:moveTo>
                <a:lnTo>
                  <a:pt x="35068" y="1267789"/>
                </a:lnTo>
                <a:lnTo>
                  <a:pt x="35068" y="0"/>
                </a:lnTo>
                <a:lnTo>
                  <a:pt x="0" y="0"/>
                </a:lnTo>
                <a:lnTo>
                  <a:pt x="0" y="1267789"/>
                </a:lnTo>
                <a:close/>
              </a:path>
            </a:pathLst>
          </a:custGeom>
          <a:solidFill>
            <a:srgbClr val="157B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078815" y="3048467"/>
            <a:ext cx="36830" cy="1247775"/>
          </a:xfrm>
          <a:custGeom>
            <a:avLst/>
            <a:gdLst/>
            <a:ahLst/>
            <a:cxnLst/>
            <a:rect l="l" t="t" r="r" b="b"/>
            <a:pathLst>
              <a:path w="36829" h="1247775">
                <a:moveTo>
                  <a:pt x="0" y="1247724"/>
                </a:moveTo>
                <a:lnTo>
                  <a:pt x="36214" y="1247724"/>
                </a:lnTo>
                <a:lnTo>
                  <a:pt x="36214" y="0"/>
                </a:lnTo>
                <a:lnTo>
                  <a:pt x="0" y="0"/>
                </a:lnTo>
                <a:lnTo>
                  <a:pt x="0" y="1247724"/>
                </a:lnTo>
                <a:close/>
              </a:path>
            </a:pathLst>
          </a:custGeom>
          <a:solidFill>
            <a:srgbClr val="157B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112034" y="3059344"/>
            <a:ext cx="36195" cy="1226820"/>
          </a:xfrm>
          <a:custGeom>
            <a:avLst/>
            <a:gdLst/>
            <a:ahLst/>
            <a:cxnLst/>
            <a:rect l="l" t="t" r="r" b="b"/>
            <a:pathLst>
              <a:path w="36195" h="1226820">
                <a:moveTo>
                  <a:pt x="0" y="1226458"/>
                </a:moveTo>
                <a:lnTo>
                  <a:pt x="35984" y="1226458"/>
                </a:lnTo>
                <a:lnTo>
                  <a:pt x="35984" y="0"/>
                </a:lnTo>
                <a:lnTo>
                  <a:pt x="0" y="0"/>
                </a:lnTo>
                <a:lnTo>
                  <a:pt x="0" y="1226458"/>
                </a:lnTo>
                <a:close/>
              </a:path>
            </a:pathLst>
          </a:custGeom>
          <a:solidFill>
            <a:srgbClr val="147A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163045" y="3072517"/>
            <a:ext cx="0" cy="1201420"/>
          </a:xfrm>
          <a:custGeom>
            <a:avLst/>
            <a:gdLst/>
            <a:ahLst/>
            <a:cxnLst/>
            <a:rect l="l" t="t" r="r" b="b"/>
            <a:pathLst>
              <a:path h="1201420">
                <a:moveTo>
                  <a:pt x="0" y="0"/>
                </a:moveTo>
                <a:lnTo>
                  <a:pt x="0" y="1201194"/>
                </a:lnTo>
              </a:path>
            </a:pathLst>
          </a:custGeom>
          <a:ln w="35923">
            <a:solidFill>
              <a:srgbClr val="147A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196126" y="3085339"/>
            <a:ext cx="0" cy="1175385"/>
          </a:xfrm>
          <a:custGeom>
            <a:avLst/>
            <a:gdLst/>
            <a:ahLst/>
            <a:cxnLst/>
            <a:rect l="l" t="t" r="r" b="b"/>
            <a:pathLst>
              <a:path h="1175385">
                <a:moveTo>
                  <a:pt x="0" y="0"/>
                </a:moveTo>
                <a:lnTo>
                  <a:pt x="0" y="1174966"/>
                </a:lnTo>
              </a:path>
            </a:pathLst>
          </a:custGeom>
          <a:ln w="35981">
            <a:solidFill>
              <a:srgbClr val="137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229680" y="3097756"/>
            <a:ext cx="0" cy="1148080"/>
          </a:xfrm>
          <a:custGeom>
            <a:avLst/>
            <a:gdLst/>
            <a:ahLst/>
            <a:cxnLst/>
            <a:rect l="l" t="t" r="r" b="b"/>
            <a:pathLst>
              <a:path h="1148079">
                <a:moveTo>
                  <a:pt x="0" y="0"/>
                </a:moveTo>
                <a:lnTo>
                  <a:pt x="0" y="1147991"/>
                </a:lnTo>
              </a:path>
            </a:pathLst>
          </a:custGeom>
          <a:ln w="34861">
            <a:solidFill>
              <a:srgbClr val="1379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262698" y="3113905"/>
            <a:ext cx="0" cy="1117600"/>
          </a:xfrm>
          <a:custGeom>
            <a:avLst/>
            <a:gdLst/>
            <a:ahLst/>
            <a:cxnLst/>
            <a:rect l="l" t="t" r="r" b="b"/>
            <a:pathLst>
              <a:path h="1117600">
                <a:moveTo>
                  <a:pt x="0" y="0"/>
                </a:moveTo>
                <a:lnTo>
                  <a:pt x="0" y="1117439"/>
                </a:lnTo>
              </a:path>
            </a:pathLst>
          </a:custGeom>
          <a:ln w="34811">
            <a:solidFill>
              <a:srgbClr val="1278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295718" y="3130402"/>
            <a:ext cx="0" cy="1085850"/>
          </a:xfrm>
          <a:custGeom>
            <a:avLst/>
            <a:gdLst/>
            <a:ahLst/>
            <a:cxnLst/>
            <a:rect l="l" t="t" r="r" b="b"/>
            <a:pathLst>
              <a:path h="1085850">
                <a:moveTo>
                  <a:pt x="0" y="0"/>
                </a:moveTo>
                <a:lnTo>
                  <a:pt x="0" y="1085406"/>
                </a:lnTo>
              </a:path>
            </a:pathLst>
          </a:custGeom>
          <a:ln w="34759">
            <a:solidFill>
              <a:srgbClr val="1278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28736" y="3146899"/>
            <a:ext cx="0" cy="1052830"/>
          </a:xfrm>
          <a:custGeom>
            <a:avLst/>
            <a:gdLst/>
            <a:ahLst/>
            <a:cxnLst/>
            <a:rect l="l" t="t" r="r" b="b"/>
            <a:pathLst>
              <a:path h="1052829">
                <a:moveTo>
                  <a:pt x="0" y="0"/>
                </a:moveTo>
                <a:lnTo>
                  <a:pt x="0" y="1052409"/>
                </a:lnTo>
              </a:path>
            </a:pathLst>
          </a:custGeom>
          <a:ln w="34701">
            <a:solidFill>
              <a:srgbClr val="1177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344435" y="3165726"/>
            <a:ext cx="34925" cy="1020444"/>
          </a:xfrm>
          <a:custGeom>
            <a:avLst/>
            <a:gdLst/>
            <a:ahLst/>
            <a:cxnLst/>
            <a:rect l="l" t="t" r="r" b="b"/>
            <a:pathLst>
              <a:path w="34925" h="1020445">
                <a:moveTo>
                  <a:pt x="33024" y="1012573"/>
                </a:moveTo>
                <a:lnTo>
                  <a:pt x="4544" y="1012573"/>
                </a:lnTo>
                <a:lnTo>
                  <a:pt x="33011" y="1020215"/>
                </a:lnTo>
                <a:lnTo>
                  <a:pt x="33024" y="1012573"/>
                </a:lnTo>
                <a:close/>
              </a:path>
              <a:path w="34925" h="1020445">
                <a:moveTo>
                  <a:pt x="1651" y="0"/>
                </a:moveTo>
                <a:lnTo>
                  <a:pt x="0" y="1015112"/>
                </a:lnTo>
                <a:lnTo>
                  <a:pt x="4544" y="1012573"/>
                </a:lnTo>
                <a:lnTo>
                  <a:pt x="33024" y="1012573"/>
                </a:lnTo>
                <a:lnTo>
                  <a:pt x="34639" y="20226"/>
                </a:lnTo>
                <a:lnTo>
                  <a:pt x="13434" y="6733"/>
                </a:lnTo>
                <a:lnTo>
                  <a:pt x="1651" y="0"/>
                </a:lnTo>
                <a:close/>
              </a:path>
            </a:pathLst>
          </a:custGeom>
          <a:solidFill>
            <a:srgbClr val="117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394753" y="3185953"/>
            <a:ext cx="0" cy="1009015"/>
          </a:xfrm>
          <a:custGeom>
            <a:avLst/>
            <a:gdLst/>
            <a:ahLst/>
            <a:cxnLst/>
            <a:rect l="l" t="t" r="r" b="b"/>
            <a:pathLst>
              <a:path h="1009014">
                <a:moveTo>
                  <a:pt x="0" y="0"/>
                </a:moveTo>
                <a:lnTo>
                  <a:pt x="0" y="1008849"/>
                </a:lnTo>
              </a:path>
            </a:pathLst>
          </a:custGeom>
          <a:ln w="34612">
            <a:solidFill>
              <a:srgbClr val="10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428267" y="3207188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0" y="996542"/>
                </a:lnTo>
              </a:path>
            </a:pathLst>
          </a:custGeom>
          <a:ln w="35630">
            <a:solidFill>
              <a:srgbClr val="10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461373" y="3230291"/>
            <a:ext cx="0" cy="982344"/>
          </a:xfrm>
          <a:custGeom>
            <a:avLst/>
            <a:gdLst/>
            <a:ahLst/>
            <a:cxnLst/>
            <a:rect l="l" t="t" r="r" b="b"/>
            <a:pathLst>
              <a:path h="982345">
                <a:moveTo>
                  <a:pt x="0" y="0"/>
                </a:moveTo>
                <a:lnTo>
                  <a:pt x="0" y="982298"/>
                </a:lnTo>
              </a:path>
            </a:pathLst>
          </a:custGeom>
          <a:ln w="35332">
            <a:solidFill>
              <a:srgbClr val="0F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494484" y="3256538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5188"/>
                </a:lnTo>
              </a:path>
            </a:pathLst>
          </a:custGeom>
          <a:ln w="35557">
            <a:solidFill>
              <a:srgbClr val="0F75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527987" y="3284930"/>
            <a:ext cx="0" cy="946150"/>
          </a:xfrm>
          <a:custGeom>
            <a:avLst/>
            <a:gdLst/>
            <a:ahLst/>
            <a:cxnLst/>
            <a:rect l="l" t="t" r="r" b="b"/>
            <a:pathLst>
              <a:path h="946150">
                <a:moveTo>
                  <a:pt x="0" y="0"/>
                </a:moveTo>
                <a:lnTo>
                  <a:pt x="0" y="945658"/>
                </a:lnTo>
              </a:path>
            </a:pathLst>
          </a:custGeom>
          <a:ln w="34498">
            <a:solidFill>
              <a:srgbClr val="0E74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560969" y="3313108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26341"/>
                </a:lnTo>
              </a:path>
            </a:pathLst>
          </a:custGeom>
          <a:ln w="34450">
            <a:solidFill>
              <a:srgbClr val="0E74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593949" y="3351326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4">
                <a:moveTo>
                  <a:pt x="0" y="0"/>
                </a:moveTo>
                <a:lnTo>
                  <a:pt x="0" y="896984"/>
                </a:lnTo>
              </a:path>
            </a:pathLst>
          </a:custGeom>
          <a:ln w="34399">
            <a:solidFill>
              <a:srgbClr val="0D73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609755" y="3391614"/>
            <a:ext cx="34925" cy="866140"/>
          </a:xfrm>
          <a:custGeom>
            <a:avLst/>
            <a:gdLst/>
            <a:ahLst/>
            <a:cxnLst/>
            <a:rect l="l" t="t" r="r" b="b"/>
            <a:pathLst>
              <a:path w="34925" h="866139">
                <a:moveTo>
                  <a:pt x="439" y="586442"/>
                </a:moveTo>
                <a:lnTo>
                  <a:pt x="0" y="856696"/>
                </a:lnTo>
                <a:lnTo>
                  <a:pt x="33005" y="865557"/>
                </a:lnTo>
                <a:lnTo>
                  <a:pt x="33430" y="604597"/>
                </a:lnTo>
                <a:lnTo>
                  <a:pt x="439" y="586442"/>
                </a:lnTo>
                <a:close/>
              </a:path>
              <a:path w="34925" h="866139">
                <a:moveTo>
                  <a:pt x="1394" y="0"/>
                </a:moveTo>
                <a:lnTo>
                  <a:pt x="477" y="563025"/>
                </a:lnTo>
                <a:lnTo>
                  <a:pt x="13544" y="545385"/>
                </a:lnTo>
                <a:lnTo>
                  <a:pt x="33577" y="514084"/>
                </a:lnTo>
                <a:lnTo>
                  <a:pt x="34335" y="48252"/>
                </a:lnTo>
                <a:lnTo>
                  <a:pt x="16084" y="20875"/>
                </a:lnTo>
                <a:lnTo>
                  <a:pt x="1394" y="0"/>
                </a:lnTo>
                <a:close/>
              </a:path>
            </a:pathLst>
          </a:custGeom>
          <a:solidFill>
            <a:srgbClr val="0D7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642760" y="3439866"/>
            <a:ext cx="34290" cy="826769"/>
          </a:xfrm>
          <a:custGeom>
            <a:avLst/>
            <a:gdLst/>
            <a:ahLst/>
            <a:cxnLst/>
            <a:rect l="l" t="t" r="r" b="b"/>
            <a:pathLst>
              <a:path w="34290" h="826770">
                <a:moveTo>
                  <a:pt x="424" y="556345"/>
                </a:moveTo>
                <a:lnTo>
                  <a:pt x="0" y="817304"/>
                </a:lnTo>
                <a:lnTo>
                  <a:pt x="33005" y="826165"/>
                </a:lnTo>
                <a:lnTo>
                  <a:pt x="33415" y="574500"/>
                </a:lnTo>
                <a:lnTo>
                  <a:pt x="424" y="556345"/>
                </a:lnTo>
                <a:close/>
              </a:path>
              <a:path w="34290" h="826770">
                <a:moveTo>
                  <a:pt x="1330" y="0"/>
                </a:moveTo>
                <a:lnTo>
                  <a:pt x="571" y="465831"/>
                </a:lnTo>
                <a:lnTo>
                  <a:pt x="858" y="465383"/>
                </a:lnTo>
                <a:lnTo>
                  <a:pt x="19908" y="431093"/>
                </a:lnTo>
                <a:lnTo>
                  <a:pt x="33696" y="401396"/>
                </a:lnTo>
                <a:lnTo>
                  <a:pt x="34245" y="64494"/>
                </a:lnTo>
                <a:lnTo>
                  <a:pt x="23718" y="39933"/>
                </a:lnTo>
                <a:lnTo>
                  <a:pt x="5938" y="6913"/>
                </a:lnTo>
                <a:lnTo>
                  <a:pt x="1330" y="0"/>
                </a:lnTo>
                <a:close/>
              </a:path>
            </a:pathLst>
          </a:custGeom>
          <a:solidFill>
            <a:srgbClr val="0C7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675766" y="3504360"/>
            <a:ext cx="34290" cy="770890"/>
          </a:xfrm>
          <a:custGeom>
            <a:avLst/>
            <a:gdLst/>
            <a:ahLst/>
            <a:cxnLst/>
            <a:rect l="l" t="t" r="r" b="b"/>
            <a:pathLst>
              <a:path w="34290" h="770889">
                <a:moveTo>
                  <a:pt x="409" y="510006"/>
                </a:moveTo>
                <a:lnTo>
                  <a:pt x="0" y="761671"/>
                </a:lnTo>
                <a:lnTo>
                  <a:pt x="33005" y="770532"/>
                </a:lnTo>
                <a:lnTo>
                  <a:pt x="33399" y="528162"/>
                </a:lnTo>
                <a:lnTo>
                  <a:pt x="409" y="510006"/>
                </a:lnTo>
                <a:close/>
              </a:path>
              <a:path w="34290" h="770889">
                <a:moveTo>
                  <a:pt x="1239" y="0"/>
                </a:moveTo>
                <a:lnTo>
                  <a:pt x="691" y="336902"/>
                </a:lnTo>
                <a:lnTo>
                  <a:pt x="3413" y="331039"/>
                </a:lnTo>
                <a:lnTo>
                  <a:pt x="14843" y="296749"/>
                </a:lnTo>
                <a:lnTo>
                  <a:pt x="25003" y="261189"/>
                </a:lnTo>
                <a:lnTo>
                  <a:pt x="31353" y="225629"/>
                </a:lnTo>
                <a:lnTo>
                  <a:pt x="33921" y="207651"/>
                </a:lnTo>
                <a:lnTo>
                  <a:pt x="34046" y="130960"/>
                </a:lnTo>
                <a:lnTo>
                  <a:pt x="32623" y="117679"/>
                </a:lnTo>
                <a:lnTo>
                  <a:pt x="26273" y="82119"/>
                </a:lnTo>
                <a:lnTo>
                  <a:pt x="17383" y="46559"/>
                </a:lnTo>
                <a:lnTo>
                  <a:pt x="5953" y="10999"/>
                </a:lnTo>
                <a:lnTo>
                  <a:pt x="1239" y="0"/>
                </a:lnTo>
                <a:close/>
              </a:path>
            </a:pathLst>
          </a:custGeom>
          <a:solidFill>
            <a:srgbClr val="0C7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708772" y="3635321"/>
            <a:ext cx="33655" cy="648970"/>
          </a:xfrm>
          <a:custGeom>
            <a:avLst/>
            <a:gdLst/>
            <a:ahLst/>
            <a:cxnLst/>
            <a:rect l="l" t="t" r="r" b="b"/>
            <a:pathLst>
              <a:path w="33654" h="648970">
                <a:moveTo>
                  <a:pt x="394" y="397201"/>
                </a:moveTo>
                <a:lnTo>
                  <a:pt x="0" y="639571"/>
                </a:lnTo>
                <a:lnTo>
                  <a:pt x="33005" y="648433"/>
                </a:lnTo>
                <a:lnTo>
                  <a:pt x="33384" y="415356"/>
                </a:lnTo>
                <a:lnTo>
                  <a:pt x="394" y="397201"/>
                </a:lnTo>
                <a:close/>
              </a:path>
              <a:path w="33654" h="648970">
                <a:moveTo>
                  <a:pt x="1040" y="0"/>
                </a:moveTo>
                <a:lnTo>
                  <a:pt x="915" y="76690"/>
                </a:lnTo>
                <a:lnTo>
                  <a:pt x="3427" y="59108"/>
                </a:lnTo>
                <a:lnTo>
                  <a:pt x="3427" y="22278"/>
                </a:lnTo>
                <a:lnTo>
                  <a:pt x="1040" y="0"/>
                </a:lnTo>
                <a:close/>
              </a:path>
            </a:pathLst>
          </a:custGeom>
          <a:solidFill>
            <a:srgbClr val="0B7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741778" y="4050678"/>
            <a:ext cx="33655" cy="241935"/>
          </a:xfrm>
          <a:custGeom>
            <a:avLst/>
            <a:gdLst/>
            <a:ahLst/>
            <a:cxnLst/>
            <a:rect l="l" t="t" r="r" b="b"/>
            <a:pathLst>
              <a:path w="33654" h="241935">
                <a:moveTo>
                  <a:pt x="379" y="0"/>
                </a:moveTo>
                <a:lnTo>
                  <a:pt x="0" y="233076"/>
                </a:lnTo>
                <a:lnTo>
                  <a:pt x="33005" y="241937"/>
                </a:lnTo>
                <a:lnTo>
                  <a:pt x="33369" y="18155"/>
                </a:lnTo>
                <a:lnTo>
                  <a:pt x="379" y="0"/>
                </a:lnTo>
                <a:close/>
              </a:path>
            </a:pathLst>
          </a:custGeom>
          <a:solidFill>
            <a:srgbClr val="0B7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774783" y="4068834"/>
            <a:ext cx="34290" cy="233045"/>
          </a:xfrm>
          <a:custGeom>
            <a:avLst/>
            <a:gdLst/>
            <a:ahLst/>
            <a:cxnLst/>
            <a:rect l="l" t="t" r="r" b="b"/>
            <a:pathLst>
              <a:path w="34290" h="233045">
                <a:moveTo>
                  <a:pt x="364" y="0"/>
                </a:moveTo>
                <a:lnTo>
                  <a:pt x="0" y="223781"/>
                </a:lnTo>
                <a:lnTo>
                  <a:pt x="33175" y="232688"/>
                </a:lnTo>
                <a:lnTo>
                  <a:pt x="33699" y="18345"/>
                </a:lnTo>
                <a:lnTo>
                  <a:pt x="364" y="0"/>
                </a:lnTo>
                <a:close/>
              </a:path>
            </a:pathLst>
          </a:custGeom>
          <a:solidFill>
            <a:srgbClr val="0A70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807958" y="4087179"/>
            <a:ext cx="34925" cy="223520"/>
          </a:xfrm>
          <a:custGeom>
            <a:avLst/>
            <a:gdLst/>
            <a:ahLst/>
            <a:cxnLst/>
            <a:rect l="l" t="t" r="r" b="b"/>
            <a:pathLst>
              <a:path w="34925" h="223520">
                <a:moveTo>
                  <a:pt x="523" y="0"/>
                </a:moveTo>
                <a:lnTo>
                  <a:pt x="0" y="214343"/>
                </a:lnTo>
                <a:lnTo>
                  <a:pt x="34107" y="223499"/>
                </a:lnTo>
                <a:lnTo>
                  <a:pt x="34440" y="18665"/>
                </a:lnTo>
                <a:lnTo>
                  <a:pt x="523" y="0"/>
                </a:lnTo>
                <a:close/>
              </a:path>
            </a:pathLst>
          </a:custGeom>
          <a:solidFill>
            <a:srgbClr val="0A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842065" y="4105844"/>
            <a:ext cx="33655" cy="213995"/>
          </a:xfrm>
          <a:custGeom>
            <a:avLst/>
            <a:gdLst/>
            <a:ahLst/>
            <a:cxnLst/>
            <a:rect l="l" t="t" r="r" b="b"/>
            <a:pathLst>
              <a:path w="33654" h="213995">
                <a:moveTo>
                  <a:pt x="333" y="0"/>
                </a:moveTo>
                <a:lnTo>
                  <a:pt x="0" y="204834"/>
                </a:lnTo>
                <a:lnTo>
                  <a:pt x="33005" y="213695"/>
                </a:lnTo>
                <a:lnTo>
                  <a:pt x="33323" y="18155"/>
                </a:lnTo>
                <a:lnTo>
                  <a:pt x="333" y="0"/>
                </a:lnTo>
                <a:close/>
              </a:path>
            </a:pathLst>
          </a:custGeom>
          <a:solidFill>
            <a:srgbClr val="096F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875071" y="4124000"/>
            <a:ext cx="33655" cy="204470"/>
          </a:xfrm>
          <a:custGeom>
            <a:avLst/>
            <a:gdLst/>
            <a:ahLst/>
            <a:cxnLst/>
            <a:rect l="l" t="t" r="r" b="b"/>
            <a:pathLst>
              <a:path w="33654" h="204470">
                <a:moveTo>
                  <a:pt x="318" y="0"/>
                </a:moveTo>
                <a:lnTo>
                  <a:pt x="0" y="195539"/>
                </a:lnTo>
                <a:lnTo>
                  <a:pt x="33005" y="204400"/>
                </a:lnTo>
                <a:lnTo>
                  <a:pt x="33308" y="18155"/>
                </a:lnTo>
                <a:lnTo>
                  <a:pt x="318" y="0"/>
                </a:lnTo>
                <a:close/>
              </a:path>
            </a:pathLst>
          </a:custGeom>
          <a:solidFill>
            <a:srgbClr val="096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908077" y="4142155"/>
            <a:ext cx="33655" cy="195580"/>
          </a:xfrm>
          <a:custGeom>
            <a:avLst/>
            <a:gdLst/>
            <a:ahLst/>
            <a:cxnLst/>
            <a:rect l="l" t="t" r="r" b="b"/>
            <a:pathLst>
              <a:path w="33654" h="195579">
                <a:moveTo>
                  <a:pt x="303" y="0"/>
                </a:moveTo>
                <a:lnTo>
                  <a:pt x="0" y="186245"/>
                </a:lnTo>
                <a:lnTo>
                  <a:pt x="33005" y="195106"/>
                </a:lnTo>
                <a:lnTo>
                  <a:pt x="33293" y="18155"/>
                </a:lnTo>
                <a:lnTo>
                  <a:pt x="303" y="0"/>
                </a:lnTo>
                <a:close/>
              </a:path>
            </a:pathLst>
          </a:custGeom>
          <a:solidFill>
            <a:srgbClr val="086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941082" y="4160311"/>
            <a:ext cx="33655" cy="186055"/>
          </a:xfrm>
          <a:custGeom>
            <a:avLst/>
            <a:gdLst/>
            <a:ahLst/>
            <a:cxnLst/>
            <a:rect l="l" t="t" r="r" b="b"/>
            <a:pathLst>
              <a:path w="33654" h="186054">
                <a:moveTo>
                  <a:pt x="287" y="0"/>
                </a:moveTo>
                <a:lnTo>
                  <a:pt x="0" y="176950"/>
                </a:lnTo>
                <a:lnTo>
                  <a:pt x="33005" y="185811"/>
                </a:lnTo>
                <a:lnTo>
                  <a:pt x="33278" y="18155"/>
                </a:lnTo>
                <a:lnTo>
                  <a:pt x="287" y="0"/>
                </a:lnTo>
                <a:close/>
              </a:path>
            </a:pathLst>
          </a:custGeom>
          <a:solidFill>
            <a:srgbClr val="086E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974088" y="4178466"/>
            <a:ext cx="33655" cy="176530"/>
          </a:xfrm>
          <a:custGeom>
            <a:avLst/>
            <a:gdLst/>
            <a:ahLst/>
            <a:cxnLst/>
            <a:rect l="l" t="t" r="r" b="b"/>
            <a:pathLst>
              <a:path w="33654" h="176529">
                <a:moveTo>
                  <a:pt x="272" y="0"/>
                </a:moveTo>
                <a:lnTo>
                  <a:pt x="0" y="167656"/>
                </a:lnTo>
                <a:lnTo>
                  <a:pt x="33005" y="176517"/>
                </a:lnTo>
                <a:lnTo>
                  <a:pt x="33263" y="18155"/>
                </a:lnTo>
                <a:lnTo>
                  <a:pt x="272" y="0"/>
                </a:lnTo>
                <a:close/>
              </a:path>
            </a:pathLst>
          </a:custGeom>
          <a:solidFill>
            <a:srgbClr val="076D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9007093" y="4196622"/>
            <a:ext cx="33655" cy="167640"/>
          </a:xfrm>
          <a:custGeom>
            <a:avLst/>
            <a:gdLst/>
            <a:ahLst/>
            <a:cxnLst/>
            <a:rect l="l" t="t" r="r" b="b"/>
            <a:pathLst>
              <a:path w="33654" h="167639">
                <a:moveTo>
                  <a:pt x="257" y="0"/>
                </a:moveTo>
                <a:lnTo>
                  <a:pt x="0" y="158361"/>
                </a:lnTo>
                <a:lnTo>
                  <a:pt x="33005" y="167222"/>
                </a:lnTo>
                <a:lnTo>
                  <a:pt x="33248" y="18155"/>
                </a:lnTo>
                <a:lnTo>
                  <a:pt x="257" y="0"/>
                </a:lnTo>
                <a:close/>
              </a:path>
            </a:pathLst>
          </a:custGeom>
          <a:solidFill>
            <a:srgbClr val="076D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9040099" y="4214777"/>
            <a:ext cx="33655" cy="158115"/>
          </a:xfrm>
          <a:custGeom>
            <a:avLst/>
            <a:gdLst/>
            <a:ahLst/>
            <a:cxnLst/>
            <a:rect l="l" t="t" r="r" b="b"/>
            <a:pathLst>
              <a:path w="33654" h="158114">
                <a:moveTo>
                  <a:pt x="242" y="0"/>
                </a:moveTo>
                <a:lnTo>
                  <a:pt x="0" y="149067"/>
                </a:lnTo>
                <a:lnTo>
                  <a:pt x="33005" y="157928"/>
                </a:lnTo>
                <a:lnTo>
                  <a:pt x="33233" y="18155"/>
                </a:lnTo>
                <a:lnTo>
                  <a:pt x="242" y="0"/>
                </a:lnTo>
                <a:close/>
              </a:path>
            </a:pathLst>
          </a:custGeom>
          <a:solidFill>
            <a:srgbClr val="066C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9073105" y="4232933"/>
            <a:ext cx="33655" cy="149225"/>
          </a:xfrm>
          <a:custGeom>
            <a:avLst/>
            <a:gdLst/>
            <a:ahLst/>
            <a:cxnLst/>
            <a:rect l="l" t="t" r="r" b="b"/>
            <a:pathLst>
              <a:path w="33654" h="149225">
                <a:moveTo>
                  <a:pt x="227" y="0"/>
                </a:moveTo>
                <a:lnTo>
                  <a:pt x="0" y="139772"/>
                </a:lnTo>
                <a:lnTo>
                  <a:pt x="33110" y="148662"/>
                </a:lnTo>
                <a:lnTo>
                  <a:pt x="33429" y="18271"/>
                </a:lnTo>
                <a:lnTo>
                  <a:pt x="227" y="0"/>
                </a:lnTo>
                <a:close/>
              </a:path>
            </a:pathLst>
          </a:custGeom>
          <a:solidFill>
            <a:srgbClr val="066C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9106216" y="4251205"/>
            <a:ext cx="33655" cy="139700"/>
          </a:xfrm>
          <a:custGeom>
            <a:avLst/>
            <a:gdLst/>
            <a:ahLst/>
            <a:cxnLst/>
            <a:rect l="l" t="t" r="r" b="b"/>
            <a:pathLst>
              <a:path w="33654" h="139700">
                <a:moveTo>
                  <a:pt x="318" y="0"/>
                </a:moveTo>
                <a:lnTo>
                  <a:pt x="0" y="130390"/>
                </a:lnTo>
                <a:lnTo>
                  <a:pt x="32998" y="139249"/>
                </a:lnTo>
                <a:lnTo>
                  <a:pt x="33293" y="18147"/>
                </a:lnTo>
                <a:lnTo>
                  <a:pt x="318" y="0"/>
                </a:lnTo>
                <a:close/>
              </a:path>
            </a:pathLst>
          </a:custGeom>
          <a:solidFill>
            <a:srgbClr val="056B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9139214" y="4269352"/>
            <a:ext cx="33655" cy="130175"/>
          </a:xfrm>
          <a:custGeom>
            <a:avLst/>
            <a:gdLst/>
            <a:ahLst/>
            <a:cxnLst/>
            <a:rect l="l" t="t" r="r" b="b"/>
            <a:pathLst>
              <a:path w="33654" h="130175">
                <a:moveTo>
                  <a:pt x="295" y="0"/>
                </a:moveTo>
                <a:lnTo>
                  <a:pt x="0" y="121102"/>
                </a:lnTo>
                <a:lnTo>
                  <a:pt x="32998" y="129961"/>
                </a:lnTo>
                <a:lnTo>
                  <a:pt x="33271" y="18147"/>
                </a:lnTo>
                <a:lnTo>
                  <a:pt x="295" y="0"/>
                </a:lnTo>
                <a:close/>
              </a:path>
            </a:pathLst>
          </a:custGeom>
          <a:solidFill>
            <a:srgbClr val="056B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172213" y="4287499"/>
            <a:ext cx="34925" cy="121285"/>
          </a:xfrm>
          <a:custGeom>
            <a:avLst/>
            <a:gdLst/>
            <a:ahLst/>
            <a:cxnLst/>
            <a:rect l="l" t="t" r="r" b="b"/>
            <a:pathLst>
              <a:path w="34925" h="121285">
                <a:moveTo>
                  <a:pt x="272" y="0"/>
                </a:moveTo>
                <a:lnTo>
                  <a:pt x="0" y="111813"/>
                </a:lnTo>
                <a:lnTo>
                  <a:pt x="34184" y="120991"/>
                </a:lnTo>
                <a:lnTo>
                  <a:pt x="34350" y="18753"/>
                </a:lnTo>
                <a:lnTo>
                  <a:pt x="272" y="0"/>
                </a:lnTo>
                <a:close/>
              </a:path>
            </a:pathLst>
          </a:custGeom>
          <a:solidFill>
            <a:srgbClr val="046A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206396" y="4306253"/>
            <a:ext cx="33655" cy="111125"/>
          </a:xfrm>
          <a:custGeom>
            <a:avLst/>
            <a:gdLst/>
            <a:ahLst/>
            <a:cxnLst/>
            <a:rect l="l" t="t" r="r" b="b"/>
            <a:pathLst>
              <a:path w="33654" h="111125">
                <a:moveTo>
                  <a:pt x="166" y="0"/>
                </a:moveTo>
                <a:lnTo>
                  <a:pt x="0" y="102237"/>
                </a:lnTo>
                <a:lnTo>
                  <a:pt x="33005" y="111098"/>
                </a:lnTo>
                <a:lnTo>
                  <a:pt x="33156" y="18155"/>
                </a:lnTo>
                <a:lnTo>
                  <a:pt x="166" y="0"/>
                </a:lnTo>
                <a:close/>
              </a:path>
            </a:pathLst>
          </a:custGeom>
          <a:solidFill>
            <a:srgbClr val="046A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239402" y="4324409"/>
            <a:ext cx="33655" cy="102235"/>
          </a:xfrm>
          <a:custGeom>
            <a:avLst/>
            <a:gdLst/>
            <a:ahLst/>
            <a:cxnLst/>
            <a:rect l="l" t="t" r="r" b="b"/>
            <a:pathLst>
              <a:path w="33654" h="102235">
                <a:moveTo>
                  <a:pt x="151" y="0"/>
                </a:moveTo>
                <a:lnTo>
                  <a:pt x="0" y="92942"/>
                </a:lnTo>
                <a:lnTo>
                  <a:pt x="33005" y="101803"/>
                </a:lnTo>
                <a:lnTo>
                  <a:pt x="33141" y="18155"/>
                </a:lnTo>
                <a:lnTo>
                  <a:pt x="151" y="0"/>
                </a:lnTo>
                <a:close/>
              </a:path>
            </a:pathLst>
          </a:custGeom>
          <a:solidFill>
            <a:srgbClr val="0369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272407" y="4342564"/>
            <a:ext cx="33655" cy="92710"/>
          </a:xfrm>
          <a:custGeom>
            <a:avLst/>
            <a:gdLst/>
            <a:ahLst/>
            <a:cxnLst/>
            <a:rect l="l" t="t" r="r" b="b"/>
            <a:pathLst>
              <a:path w="33654" h="92710">
                <a:moveTo>
                  <a:pt x="136" y="0"/>
                </a:moveTo>
                <a:lnTo>
                  <a:pt x="0" y="83648"/>
                </a:lnTo>
                <a:lnTo>
                  <a:pt x="33005" y="92509"/>
                </a:lnTo>
                <a:lnTo>
                  <a:pt x="33126" y="18155"/>
                </a:lnTo>
                <a:lnTo>
                  <a:pt x="136" y="0"/>
                </a:lnTo>
                <a:close/>
              </a:path>
            </a:pathLst>
          </a:custGeom>
          <a:solidFill>
            <a:srgbClr val="0369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305413" y="4360720"/>
            <a:ext cx="33655" cy="83820"/>
          </a:xfrm>
          <a:custGeom>
            <a:avLst/>
            <a:gdLst/>
            <a:ahLst/>
            <a:cxnLst/>
            <a:rect l="l" t="t" r="r" b="b"/>
            <a:pathLst>
              <a:path w="33654" h="83820">
                <a:moveTo>
                  <a:pt x="120" y="0"/>
                </a:moveTo>
                <a:lnTo>
                  <a:pt x="0" y="74353"/>
                </a:lnTo>
                <a:lnTo>
                  <a:pt x="33005" y="83214"/>
                </a:lnTo>
                <a:lnTo>
                  <a:pt x="33111" y="18155"/>
                </a:lnTo>
                <a:lnTo>
                  <a:pt x="120" y="0"/>
                </a:lnTo>
                <a:close/>
              </a:path>
            </a:pathLst>
          </a:custGeom>
          <a:solidFill>
            <a:srgbClr val="0268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9338419" y="4378875"/>
            <a:ext cx="33655" cy="74295"/>
          </a:xfrm>
          <a:custGeom>
            <a:avLst/>
            <a:gdLst/>
            <a:ahLst/>
            <a:cxnLst/>
            <a:rect l="l" t="t" r="r" b="b"/>
            <a:pathLst>
              <a:path w="33654" h="74295">
                <a:moveTo>
                  <a:pt x="105" y="0"/>
                </a:moveTo>
                <a:lnTo>
                  <a:pt x="0" y="65059"/>
                </a:lnTo>
                <a:lnTo>
                  <a:pt x="33005" y="73920"/>
                </a:lnTo>
                <a:lnTo>
                  <a:pt x="33096" y="18155"/>
                </a:lnTo>
                <a:lnTo>
                  <a:pt x="105" y="0"/>
                </a:lnTo>
                <a:close/>
              </a:path>
            </a:pathLst>
          </a:custGeom>
          <a:solidFill>
            <a:srgbClr val="0268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9371424" y="4397031"/>
            <a:ext cx="33655" cy="64769"/>
          </a:xfrm>
          <a:custGeom>
            <a:avLst/>
            <a:gdLst/>
            <a:ahLst/>
            <a:cxnLst/>
            <a:rect l="l" t="t" r="r" b="b"/>
            <a:pathLst>
              <a:path w="33654" h="64770">
                <a:moveTo>
                  <a:pt x="90" y="0"/>
                </a:moveTo>
                <a:lnTo>
                  <a:pt x="0" y="55764"/>
                </a:lnTo>
                <a:lnTo>
                  <a:pt x="33005" y="64625"/>
                </a:lnTo>
                <a:lnTo>
                  <a:pt x="33081" y="18155"/>
                </a:lnTo>
                <a:lnTo>
                  <a:pt x="90" y="0"/>
                </a:lnTo>
                <a:close/>
              </a:path>
            </a:pathLst>
          </a:custGeom>
          <a:solidFill>
            <a:srgbClr val="016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9404430" y="4415186"/>
            <a:ext cx="33655" cy="55880"/>
          </a:xfrm>
          <a:custGeom>
            <a:avLst/>
            <a:gdLst/>
            <a:ahLst/>
            <a:cxnLst/>
            <a:rect l="l" t="t" r="r" b="b"/>
            <a:pathLst>
              <a:path w="33654" h="55879">
                <a:moveTo>
                  <a:pt x="75" y="0"/>
                </a:moveTo>
                <a:lnTo>
                  <a:pt x="0" y="46470"/>
                </a:lnTo>
                <a:lnTo>
                  <a:pt x="33038" y="55340"/>
                </a:lnTo>
                <a:lnTo>
                  <a:pt x="33129" y="18190"/>
                </a:lnTo>
                <a:lnTo>
                  <a:pt x="75" y="0"/>
                </a:lnTo>
                <a:close/>
              </a:path>
            </a:pathLst>
          </a:custGeom>
          <a:solidFill>
            <a:srgbClr val="016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9437468" y="4433377"/>
            <a:ext cx="33655" cy="46355"/>
          </a:xfrm>
          <a:custGeom>
            <a:avLst/>
            <a:gdLst/>
            <a:ahLst/>
            <a:cxnLst/>
            <a:rect l="l" t="t" r="r" b="b"/>
            <a:pathLst>
              <a:path w="33654" h="46354">
                <a:moveTo>
                  <a:pt x="90" y="0"/>
                </a:moveTo>
                <a:lnTo>
                  <a:pt x="0" y="37149"/>
                </a:lnTo>
                <a:lnTo>
                  <a:pt x="32998" y="46008"/>
                </a:lnTo>
                <a:lnTo>
                  <a:pt x="33066" y="18147"/>
                </a:lnTo>
                <a:lnTo>
                  <a:pt x="90" y="0"/>
                </a:lnTo>
                <a:close/>
              </a:path>
            </a:pathLst>
          </a:custGeom>
          <a:solidFill>
            <a:srgbClr val="0066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9470467" y="4451524"/>
            <a:ext cx="33655" cy="36830"/>
          </a:xfrm>
          <a:custGeom>
            <a:avLst/>
            <a:gdLst/>
            <a:ahLst/>
            <a:cxnLst/>
            <a:rect l="l" t="t" r="r" b="b"/>
            <a:pathLst>
              <a:path w="33654" h="36829">
                <a:moveTo>
                  <a:pt x="68" y="0"/>
                </a:moveTo>
                <a:lnTo>
                  <a:pt x="0" y="27861"/>
                </a:lnTo>
                <a:lnTo>
                  <a:pt x="32998" y="36720"/>
                </a:lnTo>
                <a:lnTo>
                  <a:pt x="33043" y="18147"/>
                </a:lnTo>
                <a:lnTo>
                  <a:pt x="68" y="0"/>
                </a:lnTo>
                <a:close/>
              </a:path>
            </a:pathLst>
          </a:custGeom>
          <a:solidFill>
            <a:srgbClr val="006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9503465" y="4469672"/>
            <a:ext cx="34290" cy="27940"/>
          </a:xfrm>
          <a:custGeom>
            <a:avLst/>
            <a:gdLst/>
            <a:ahLst/>
            <a:cxnLst/>
            <a:rect l="l" t="t" r="r" b="b"/>
            <a:pathLst>
              <a:path w="34290" h="27939">
                <a:moveTo>
                  <a:pt x="45" y="0"/>
                </a:moveTo>
                <a:lnTo>
                  <a:pt x="0" y="18573"/>
                </a:lnTo>
                <a:lnTo>
                  <a:pt x="34256" y="27769"/>
                </a:lnTo>
                <a:lnTo>
                  <a:pt x="34271" y="18835"/>
                </a:lnTo>
                <a:lnTo>
                  <a:pt x="45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9537722" y="4488507"/>
            <a:ext cx="31750" cy="17780"/>
          </a:xfrm>
          <a:custGeom>
            <a:avLst/>
            <a:gdLst/>
            <a:ahLst/>
            <a:cxnLst/>
            <a:rect l="l" t="t" r="r" b="b"/>
            <a:pathLst>
              <a:path w="31750" h="17779">
                <a:moveTo>
                  <a:pt x="14" y="0"/>
                </a:moveTo>
                <a:lnTo>
                  <a:pt x="0" y="8934"/>
                </a:lnTo>
                <a:lnTo>
                  <a:pt x="31727" y="17452"/>
                </a:lnTo>
                <a:lnTo>
                  <a:pt x="14" y="0"/>
                </a:lnTo>
                <a:close/>
              </a:path>
            </a:pathLst>
          </a:custGeom>
          <a:solidFill>
            <a:srgbClr val="00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192520" y="2951479"/>
            <a:ext cx="3378200" cy="1553210"/>
          </a:xfrm>
          <a:custGeom>
            <a:avLst/>
            <a:gdLst/>
            <a:ahLst/>
            <a:cxnLst/>
            <a:rect l="l" t="t" r="r" b="b"/>
            <a:pathLst>
              <a:path w="3378200" h="1553210">
                <a:moveTo>
                  <a:pt x="2157729" y="1225550"/>
                </a:moveTo>
                <a:lnTo>
                  <a:pt x="2112009" y="1250950"/>
                </a:lnTo>
                <a:lnTo>
                  <a:pt x="2065020" y="1273810"/>
                </a:lnTo>
                <a:lnTo>
                  <a:pt x="2015489" y="1296670"/>
                </a:lnTo>
                <a:lnTo>
                  <a:pt x="1964689" y="1316990"/>
                </a:lnTo>
                <a:lnTo>
                  <a:pt x="1911350" y="1336040"/>
                </a:lnTo>
                <a:lnTo>
                  <a:pt x="1856739" y="1355090"/>
                </a:lnTo>
                <a:lnTo>
                  <a:pt x="1800859" y="1370330"/>
                </a:lnTo>
                <a:lnTo>
                  <a:pt x="1743709" y="1385570"/>
                </a:lnTo>
                <a:lnTo>
                  <a:pt x="1685289" y="1398270"/>
                </a:lnTo>
                <a:lnTo>
                  <a:pt x="1625600" y="1409700"/>
                </a:lnTo>
                <a:lnTo>
                  <a:pt x="1564639" y="1418590"/>
                </a:lnTo>
                <a:lnTo>
                  <a:pt x="1503679" y="1426210"/>
                </a:lnTo>
                <a:lnTo>
                  <a:pt x="1441450" y="1432560"/>
                </a:lnTo>
                <a:lnTo>
                  <a:pt x="1379220" y="1437640"/>
                </a:lnTo>
                <a:lnTo>
                  <a:pt x="1316989" y="1440180"/>
                </a:lnTo>
                <a:lnTo>
                  <a:pt x="1253489" y="1440180"/>
                </a:lnTo>
                <a:lnTo>
                  <a:pt x="1191259" y="1438910"/>
                </a:lnTo>
                <a:lnTo>
                  <a:pt x="1127759" y="1436370"/>
                </a:lnTo>
                <a:lnTo>
                  <a:pt x="1065529" y="1431290"/>
                </a:lnTo>
                <a:lnTo>
                  <a:pt x="1003300" y="1424940"/>
                </a:lnTo>
                <a:lnTo>
                  <a:pt x="942339" y="1417320"/>
                </a:lnTo>
                <a:lnTo>
                  <a:pt x="882650" y="1407160"/>
                </a:lnTo>
                <a:lnTo>
                  <a:pt x="822959" y="1395730"/>
                </a:lnTo>
                <a:lnTo>
                  <a:pt x="764539" y="1383030"/>
                </a:lnTo>
                <a:lnTo>
                  <a:pt x="707389" y="1367790"/>
                </a:lnTo>
                <a:lnTo>
                  <a:pt x="651509" y="1351280"/>
                </a:lnTo>
                <a:lnTo>
                  <a:pt x="596900" y="1333500"/>
                </a:lnTo>
                <a:lnTo>
                  <a:pt x="544829" y="1313180"/>
                </a:lnTo>
                <a:lnTo>
                  <a:pt x="494029" y="1292860"/>
                </a:lnTo>
                <a:lnTo>
                  <a:pt x="445770" y="1270000"/>
                </a:lnTo>
                <a:lnTo>
                  <a:pt x="397509" y="1245870"/>
                </a:lnTo>
                <a:lnTo>
                  <a:pt x="353059" y="1220470"/>
                </a:lnTo>
                <a:lnTo>
                  <a:pt x="311150" y="1193800"/>
                </a:lnTo>
                <a:lnTo>
                  <a:pt x="270509" y="1167130"/>
                </a:lnTo>
                <a:lnTo>
                  <a:pt x="233679" y="1137920"/>
                </a:lnTo>
                <a:lnTo>
                  <a:pt x="198119" y="1108710"/>
                </a:lnTo>
                <a:lnTo>
                  <a:pt x="165100" y="1078230"/>
                </a:lnTo>
                <a:lnTo>
                  <a:pt x="135889" y="1046480"/>
                </a:lnTo>
                <a:lnTo>
                  <a:pt x="107950" y="1013460"/>
                </a:lnTo>
                <a:lnTo>
                  <a:pt x="83819" y="980440"/>
                </a:lnTo>
                <a:lnTo>
                  <a:pt x="63500" y="946150"/>
                </a:lnTo>
                <a:lnTo>
                  <a:pt x="44450" y="911860"/>
                </a:lnTo>
                <a:lnTo>
                  <a:pt x="17779" y="842010"/>
                </a:lnTo>
                <a:lnTo>
                  <a:pt x="2539" y="770890"/>
                </a:lnTo>
                <a:lnTo>
                  <a:pt x="0" y="735330"/>
                </a:lnTo>
                <a:lnTo>
                  <a:pt x="0" y="699770"/>
                </a:lnTo>
                <a:lnTo>
                  <a:pt x="10159" y="627380"/>
                </a:lnTo>
                <a:lnTo>
                  <a:pt x="31750" y="557530"/>
                </a:lnTo>
                <a:lnTo>
                  <a:pt x="48259" y="521970"/>
                </a:lnTo>
                <a:lnTo>
                  <a:pt x="67309" y="487680"/>
                </a:lnTo>
                <a:lnTo>
                  <a:pt x="88900" y="454660"/>
                </a:lnTo>
                <a:lnTo>
                  <a:pt x="113029" y="421640"/>
                </a:lnTo>
                <a:lnTo>
                  <a:pt x="140969" y="388620"/>
                </a:lnTo>
                <a:lnTo>
                  <a:pt x="171450" y="358140"/>
                </a:lnTo>
                <a:lnTo>
                  <a:pt x="204469" y="327660"/>
                </a:lnTo>
                <a:lnTo>
                  <a:pt x="240029" y="297180"/>
                </a:lnTo>
                <a:lnTo>
                  <a:pt x="278129" y="269240"/>
                </a:lnTo>
                <a:lnTo>
                  <a:pt x="318770" y="241300"/>
                </a:lnTo>
                <a:lnTo>
                  <a:pt x="361950" y="215900"/>
                </a:lnTo>
                <a:lnTo>
                  <a:pt x="406400" y="190500"/>
                </a:lnTo>
                <a:lnTo>
                  <a:pt x="454659" y="166370"/>
                </a:lnTo>
                <a:lnTo>
                  <a:pt x="502920" y="144780"/>
                </a:lnTo>
                <a:lnTo>
                  <a:pt x="554989" y="123190"/>
                </a:lnTo>
                <a:lnTo>
                  <a:pt x="607059" y="104140"/>
                </a:lnTo>
                <a:lnTo>
                  <a:pt x="661670" y="86360"/>
                </a:lnTo>
                <a:lnTo>
                  <a:pt x="717550" y="69850"/>
                </a:lnTo>
                <a:lnTo>
                  <a:pt x="775970" y="55880"/>
                </a:lnTo>
                <a:lnTo>
                  <a:pt x="834389" y="43180"/>
                </a:lnTo>
                <a:lnTo>
                  <a:pt x="894079" y="31750"/>
                </a:lnTo>
                <a:lnTo>
                  <a:pt x="953770" y="21590"/>
                </a:lnTo>
                <a:lnTo>
                  <a:pt x="1016000" y="13970"/>
                </a:lnTo>
                <a:lnTo>
                  <a:pt x="1078229" y="7620"/>
                </a:lnTo>
                <a:lnTo>
                  <a:pt x="1140459" y="3810"/>
                </a:lnTo>
                <a:lnTo>
                  <a:pt x="1202689" y="1270"/>
                </a:lnTo>
                <a:lnTo>
                  <a:pt x="1264920" y="0"/>
                </a:lnTo>
                <a:lnTo>
                  <a:pt x="1328420" y="1270"/>
                </a:lnTo>
                <a:lnTo>
                  <a:pt x="1390650" y="5080"/>
                </a:lnTo>
                <a:lnTo>
                  <a:pt x="1452879" y="8890"/>
                </a:lnTo>
                <a:lnTo>
                  <a:pt x="1515109" y="15240"/>
                </a:lnTo>
                <a:lnTo>
                  <a:pt x="1576070" y="24130"/>
                </a:lnTo>
                <a:lnTo>
                  <a:pt x="1637029" y="33020"/>
                </a:lnTo>
                <a:lnTo>
                  <a:pt x="1695450" y="45720"/>
                </a:lnTo>
                <a:lnTo>
                  <a:pt x="1753870" y="58420"/>
                </a:lnTo>
                <a:lnTo>
                  <a:pt x="1811020" y="73660"/>
                </a:lnTo>
                <a:lnTo>
                  <a:pt x="1866900" y="90170"/>
                </a:lnTo>
                <a:lnTo>
                  <a:pt x="1921509" y="107950"/>
                </a:lnTo>
                <a:lnTo>
                  <a:pt x="1973579" y="127000"/>
                </a:lnTo>
                <a:lnTo>
                  <a:pt x="2024379" y="148590"/>
                </a:lnTo>
                <a:lnTo>
                  <a:pt x="2073909" y="171450"/>
                </a:lnTo>
                <a:lnTo>
                  <a:pt x="2120900" y="194310"/>
                </a:lnTo>
                <a:lnTo>
                  <a:pt x="2165350" y="219710"/>
                </a:lnTo>
                <a:lnTo>
                  <a:pt x="2208529" y="246380"/>
                </a:lnTo>
                <a:lnTo>
                  <a:pt x="2247900" y="274320"/>
                </a:lnTo>
                <a:lnTo>
                  <a:pt x="2286000" y="303530"/>
                </a:lnTo>
                <a:lnTo>
                  <a:pt x="2321559" y="332740"/>
                </a:lnTo>
                <a:lnTo>
                  <a:pt x="2353309" y="363220"/>
                </a:lnTo>
                <a:lnTo>
                  <a:pt x="2383789" y="394970"/>
                </a:lnTo>
                <a:lnTo>
                  <a:pt x="2410459" y="427990"/>
                </a:lnTo>
                <a:lnTo>
                  <a:pt x="2434589" y="461010"/>
                </a:lnTo>
                <a:lnTo>
                  <a:pt x="2456179" y="494030"/>
                </a:lnTo>
                <a:lnTo>
                  <a:pt x="2473959" y="528320"/>
                </a:lnTo>
                <a:lnTo>
                  <a:pt x="2489200" y="563880"/>
                </a:lnTo>
                <a:lnTo>
                  <a:pt x="2510789" y="635000"/>
                </a:lnTo>
                <a:lnTo>
                  <a:pt x="2519679" y="706120"/>
                </a:lnTo>
                <a:lnTo>
                  <a:pt x="2518409" y="741680"/>
                </a:lnTo>
                <a:lnTo>
                  <a:pt x="2509520" y="812800"/>
                </a:lnTo>
                <a:lnTo>
                  <a:pt x="2486659" y="883920"/>
                </a:lnTo>
                <a:lnTo>
                  <a:pt x="2471420" y="919480"/>
                </a:lnTo>
                <a:lnTo>
                  <a:pt x="2452370" y="952500"/>
                </a:lnTo>
                <a:lnTo>
                  <a:pt x="2430779" y="986790"/>
                </a:lnTo>
                <a:lnTo>
                  <a:pt x="2405379" y="1019810"/>
                </a:lnTo>
                <a:lnTo>
                  <a:pt x="3378200" y="1553210"/>
                </a:lnTo>
                <a:lnTo>
                  <a:pt x="2157729" y="122555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 txBox="1"/>
          <p:nvPr/>
        </p:nvSpPr>
        <p:spPr>
          <a:xfrm>
            <a:off x="6924040" y="3257550"/>
            <a:ext cx="105473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¡Adiós!</a:t>
            </a:r>
            <a:endParaRPr sz="26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454140" y="3625850"/>
            <a:ext cx="19939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¡Hasta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luego!</a:t>
            </a:r>
            <a:endParaRPr sz="2600">
              <a:latin typeface="Arial"/>
              <a:cs typeface="Arial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9241790" y="2089150"/>
            <a:ext cx="424180" cy="8890"/>
          </a:xfrm>
          <a:custGeom>
            <a:avLst/>
            <a:gdLst/>
            <a:ahLst/>
            <a:cxnLst/>
            <a:rect l="l" t="t" r="r" b="b"/>
            <a:pathLst>
              <a:path w="424179" h="8889">
                <a:moveTo>
                  <a:pt x="82550" y="0"/>
                </a:moveTo>
                <a:lnTo>
                  <a:pt x="48259" y="0"/>
                </a:lnTo>
                <a:lnTo>
                  <a:pt x="36829" y="2539"/>
                </a:lnTo>
                <a:lnTo>
                  <a:pt x="24129" y="2539"/>
                </a:lnTo>
                <a:lnTo>
                  <a:pt x="11429" y="5079"/>
                </a:lnTo>
                <a:lnTo>
                  <a:pt x="0" y="8889"/>
                </a:lnTo>
                <a:lnTo>
                  <a:pt x="123189" y="8889"/>
                </a:lnTo>
                <a:lnTo>
                  <a:pt x="82550" y="0"/>
                </a:lnTo>
                <a:close/>
              </a:path>
              <a:path w="424179" h="8889">
                <a:moveTo>
                  <a:pt x="378459" y="0"/>
                </a:moveTo>
                <a:lnTo>
                  <a:pt x="337819" y="0"/>
                </a:lnTo>
                <a:lnTo>
                  <a:pt x="316229" y="5079"/>
                </a:lnTo>
                <a:lnTo>
                  <a:pt x="295909" y="8889"/>
                </a:lnTo>
                <a:lnTo>
                  <a:pt x="423925" y="8889"/>
                </a:lnTo>
                <a:lnTo>
                  <a:pt x="414019" y="5079"/>
                </a:lnTo>
                <a:lnTo>
                  <a:pt x="397509" y="2539"/>
                </a:lnTo>
                <a:lnTo>
                  <a:pt x="37845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215966" y="2098039"/>
            <a:ext cx="481330" cy="10160"/>
          </a:xfrm>
          <a:custGeom>
            <a:avLst/>
            <a:gdLst/>
            <a:ahLst/>
            <a:cxnLst/>
            <a:rect l="l" t="t" r="r" b="b"/>
            <a:pathLst>
              <a:path w="481329" h="10160">
                <a:moveTo>
                  <a:pt x="149013" y="0"/>
                </a:moveTo>
                <a:lnTo>
                  <a:pt x="25823" y="0"/>
                </a:lnTo>
                <a:lnTo>
                  <a:pt x="14393" y="3810"/>
                </a:lnTo>
                <a:lnTo>
                  <a:pt x="4233" y="8889"/>
                </a:lnTo>
                <a:lnTo>
                  <a:pt x="0" y="10160"/>
                </a:lnTo>
                <a:lnTo>
                  <a:pt x="176409" y="10160"/>
                </a:lnTo>
                <a:lnTo>
                  <a:pt x="169333" y="6350"/>
                </a:lnTo>
                <a:lnTo>
                  <a:pt x="149013" y="0"/>
                </a:lnTo>
                <a:close/>
              </a:path>
              <a:path w="481329" h="10160">
                <a:moveTo>
                  <a:pt x="449749" y="0"/>
                </a:moveTo>
                <a:lnTo>
                  <a:pt x="321733" y="0"/>
                </a:lnTo>
                <a:lnTo>
                  <a:pt x="300143" y="6350"/>
                </a:lnTo>
                <a:lnTo>
                  <a:pt x="291979" y="10160"/>
                </a:lnTo>
                <a:lnTo>
                  <a:pt x="480737" y="10160"/>
                </a:lnTo>
                <a:lnTo>
                  <a:pt x="471593" y="6350"/>
                </a:lnTo>
                <a:lnTo>
                  <a:pt x="456353" y="2539"/>
                </a:lnTo>
                <a:lnTo>
                  <a:pt x="449749" y="0"/>
                </a:lnTo>
                <a:close/>
              </a:path>
            </a:pathLst>
          </a:custGeom>
          <a:solidFill>
            <a:srgbClr val="FFF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193276" y="2108200"/>
            <a:ext cx="525145" cy="11430"/>
          </a:xfrm>
          <a:custGeom>
            <a:avLst/>
            <a:gdLst/>
            <a:ahLst/>
            <a:cxnLst/>
            <a:rect l="l" t="t" r="r" b="b"/>
            <a:pathLst>
              <a:path w="525145" h="11430">
                <a:moveTo>
                  <a:pt x="199099" y="0"/>
                </a:moveTo>
                <a:lnTo>
                  <a:pt x="22690" y="0"/>
                </a:lnTo>
                <a:lnTo>
                  <a:pt x="14224" y="2539"/>
                </a:lnTo>
                <a:lnTo>
                  <a:pt x="0" y="11429"/>
                </a:lnTo>
                <a:lnTo>
                  <a:pt x="220472" y="11429"/>
                </a:lnTo>
                <a:lnTo>
                  <a:pt x="217424" y="8889"/>
                </a:lnTo>
                <a:lnTo>
                  <a:pt x="208533" y="5079"/>
                </a:lnTo>
                <a:lnTo>
                  <a:pt x="199099" y="0"/>
                </a:lnTo>
                <a:close/>
              </a:path>
              <a:path w="525145" h="11430">
                <a:moveTo>
                  <a:pt x="503427" y="0"/>
                </a:moveTo>
                <a:lnTo>
                  <a:pt x="314669" y="0"/>
                </a:lnTo>
                <a:lnTo>
                  <a:pt x="303783" y="5079"/>
                </a:lnTo>
                <a:lnTo>
                  <a:pt x="287908" y="11429"/>
                </a:lnTo>
                <a:lnTo>
                  <a:pt x="524764" y="11429"/>
                </a:lnTo>
                <a:lnTo>
                  <a:pt x="509524" y="2539"/>
                </a:lnTo>
                <a:lnTo>
                  <a:pt x="503427" y="0"/>
                </a:lnTo>
                <a:close/>
              </a:path>
            </a:pathLst>
          </a:custGeom>
          <a:solidFill>
            <a:srgbClr val="FFFC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917940" y="2119629"/>
            <a:ext cx="815975" cy="10160"/>
          </a:xfrm>
          <a:custGeom>
            <a:avLst/>
            <a:gdLst/>
            <a:ahLst/>
            <a:cxnLst/>
            <a:rect l="l" t="t" r="r" b="b"/>
            <a:pathLst>
              <a:path w="815975" h="10160">
                <a:moveTo>
                  <a:pt x="88900" y="1270"/>
                </a:moveTo>
                <a:lnTo>
                  <a:pt x="52069" y="1270"/>
                </a:lnTo>
                <a:lnTo>
                  <a:pt x="36829" y="3810"/>
                </a:lnTo>
                <a:lnTo>
                  <a:pt x="22859" y="6350"/>
                </a:lnTo>
                <a:lnTo>
                  <a:pt x="7619" y="7620"/>
                </a:lnTo>
                <a:lnTo>
                  <a:pt x="0" y="10160"/>
                </a:lnTo>
                <a:lnTo>
                  <a:pt x="130809" y="10160"/>
                </a:lnTo>
                <a:lnTo>
                  <a:pt x="109219" y="6350"/>
                </a:lnTo>
                <a:lnTo>
                  <a:pt x="88900" y="1270"/>
                </a:lnTo>
                <a:close/>
              </a:path>
              <a:path w="815975" h="10160">
                <a:moveTo>
                  <a:pt x="495807" y="0"/>
                </a:moveTo>
                <a:lnTo>
                  <a:pt x="275335" y="0"/>
                </a:lnTo>
                <a:lnTo>
                  <a:pt x="269239" y="3810"/>
                </a:lnTo>
                <a:lnTo>
                  <a:pt x="260350" y="10160"/>
                </a:lnTo>
                <a:lnTo>
                  <a:pt x="509904" y="10160"/>
                </a:lnTo>
                <a:lnTo>
                  <a:pt x="500379" y="3810"/>
                </a:lnTo>
                <a:lnTo>
                  <a:pt x="495807" y="0"/>
                </a:lnTo>
                <a:close/>
              </a:path>
              <a:path w="815975" h="10160">
                <a:moveTo>
                  <a:pt x="800100" y="0"/>
                </a:moveTo>
                <a:lnTo>
                  <a:pt x="563244" y="0"/>
                </a:lnTo>
                <a:lnTo>
                  <a:pt x="560069" y="1270"/>
                </a:lnTo>
                <a:lnTo>
                  <a:pt x="548512" y="10160"/>
                </a:lnTo>
                <a:lnTo>
                  <a:pt x="815730" y="10160"/>
                </a:lnTo>
                <a:lnTo>
                  <a:pt x="800100" y="0"/>
                </a:lnTo>
                <a:close/>
              </a:path>
            </a:pathLst>
          </a:custGeom>
          <a:solidFill>
            <a:srgbClr val="FFFC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889238" y="2129789"/>
            <a:ext cx="858519" cy="10160"/>
          </a:xfrm>
          <a:custGeom>
            <a:avLst/>
            <a:gdLst/>
            <a:ahLst/>
            <a:cxnLst/>
            <a:rect l="l" t="t" r="r" b="b"/>
            <a:pathLst>
              <a:path w="858520" h="10160">
                <a:moveTo>
                  <a:pt x="159512" y="0"/>
                </a:moveTo>
                <a:lnTo>
                  <a:pt x="28702" y="0"/>
                </a:lnTo>
                <a:lnTo>
                  <a:pt x="21082" y="2539"/>
                </a:lnTo>
                <a:lnTo>
                  <a:pt x="8382" y="6350"/>
                </a:lnTo>
                <a:lnTo>
                  <a:pt x="0" y="10160"/>
                </a:lnTo>
                <a:lnTo>
                  <a:pt x="191262" y="10160"/>
                </a:lnTo>
                <a:lnTo>
                  <a:pt x="179832" y="6350"/>
                </a:lnTo>
                <a:lnTo>
                  <a:pt x="159512" y="0"/>
                </a:lnTo>
                <a:close/>
              </a:path>
              <a:path w="858520" h="10160">
                <a:moveTo>
                  <a:pt x="538606" y="0"/>
                </a:moveTo>
                <a:lnTo>
                  <a:pt x="289052" y="0"/>
                </a:lnTo>
                <a:lnTo>
                  <a:pt x="278892" y="10160"/>
                </a:lnTo>
                <a:lnTo>
                  <a:pt x="550672" y="10160"/>
                </a:lnTo>
                <a:lnTo>
                  <a:pt x="544322" y="3810"/>
                </a:lnTo>
                <a:lnTo>
                  <a:pt x="538606" y="0"/>
                </a:lnTo>
                <a:close/>
              </a:path>
              <a:path w="858520" h="10160">
                <a:moveTo>
                  <a:pt x="844432" y="0"/>
                </a:moveTo>
                <a:lnTo>
                  <a:pt x="577215" y="0"/>
                </a:lnTo>
                <a:lnTo>
                  <a:pt x="572262" y="3810"/>
                </a:lnTo>
                <a:lnTo>
                  <a:pt x="564642" y="10160"/>
                </a:lnTo>
                <a:lnTo>
                  <a:pt x="858488" y="10160"/>
                </a:lnTo>
                <a:lnTo>
                  <a:pt x="854202" y="6350"/>
                </a:lnTo>
                <a:lnTo>
                  <a:pt x="844432" y="0"/>
                </a:lnTo>
                <a:close/>
              </a:path>
            </a:pathLst>
          </a:custGeom>
          <a:solidFill>
            <a:srgbClr val="FFFB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862483" y="2139950"/>
            <a:ext cx="897890" cy="11430"/>
          </a:xfrm>
          <a:custGeom>
            <a:avLst/>
            <a:gdLst/>
            <a:ahLst/>
            <a:cxnLst/>
            <a:rect l="l" t="t" r="r" b="b"/>
            <a:pathLst>
              <a:path w="897890" h="11430">
                <a:moveTo>
                  <a:pt x="218016" y="0"/>
                </a:moveTo>
                <a:lnTo>
                  <a:pt x="26754" y="0"/>
                </a:lnTo>
                <a:lnTo>
                  <a:pt x="21166" y="2539"/>
                </a:lnTo>
                <a:lnTo>
                  <a:pt x="8466" y="6350"/>
                </a:lnTo>
                <a:lnTo>
                  <a:pt x="0" y="11429"/>
                </a:lnTo>
                <a:lnTo>
                  <a:pt x="244686" y="11429"/>
                </a:lnTo>
                <a:lnTo>
                  <a:pt x="225636" y="2539"/>
                </a:lnTo>
                <a:lnTo>
                  <a:pt x="218016" y="0"/>
                </a:lnTo>
                <a:close/>
              </a:path>
              <a:path w="897890" h="11430">
                <a:moveTo>
                  <a:pt x="577426" y="0"/>
                </a:moveTo>
                <a:lnTo>
                  <a:pt x="305646" y="0"/>
                </a:lnTo>
                <a:lnTo>
                  <a:pt x="299296" y="6350"/>
                </a:lnTo>
                <a:lnTo>
                  <a:pt x="294942" y="11429"/>
                </a:lnTo>
                <a:lnTo>
                  <a:pt x="897466" y="11429"/>
                </a:lnTo>
                <a:lnTo>
                  <a:pt x="892386" y="6350"/>
                </a:lnTo>
                <a:lnTo>
                  <a:pt x="583776" y="6350"/>
                </a:lnTo>
                <a:lnTo>
                  <a:pt x="577426" y="0"/>
                </a:lnTo>
                <a:close/>
              </a:path>
              <a:path w="897890" h="11430">
                <a:moveTo>
                  <a:pt x="885242" y="0"/>
                </a:moveTo>
                <a:lnTo>
                  <a:pt x="591396" y="0"/>
                </a:lnTo>
                <a:lnTo>
                  <a:pt x="583776" y="6350"/>
                </a:lnTo>
                <a:lnTo>
                  <a:pt x="892386" y="6350"/>
                </a:lnTo>
                <a:lnTo>
                  <a:pt x="885242" y="0"/>
                </a:lnTo>
                <a:close/>
              </a:path>
            </a:pathLst>
          </a:custGeom>
          <a:solidFill>
            <a:srgbClr val="FFFB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845550" y="2151379"/>
            <a:ext cx="923925" cy="10160"/>
          </a:xfrm>
          <a:custGeom>
            <a:avLst/>
            <a:gdLst/>
            <a:ahLst/>
            <a:cxnLst/>
            <a:rect l="l" t="t" r="r" b="b"/>
            <a:pathLst>
              <a:path w="923925" h="10160">
                <a:moveTo>
                  <a:pt x="261620" y="0"/>
                </a:moveTo>
                <a:lnTo>
                  <a:pt x="16933" y="0"/>
                </a:lnTo>
                <a:lnTo>
                  <a:pt x="0" y="10160"/>
                </a:lnTo>
                <a:lnTo>
                  <a:pt x="279400" y="10160"/>
                </a:lnTo>
                <a:lnTo>
                  <a:pt x="261620" y="0"/>
                </a:lnTo>
                <a:close/>
              </a:path>
              <a:path w="923925" h="10160">
                <a:moveTo>
                  <a:pt x="914400" y="0"/>
                </a:moveTo>
                <a:lnTo>
                  <a:pt x="311875" y="0"/>
                </a:lnTo>
                <a:lnTo>
                  <a:pt x="308609" y="3810"/>
                </a:lnTo>
                <a:lnTo>
                  <a:pt x="304074" y="10160"/>
                </a:lnTo>
                <a:lnTo>
                  <a:pt x="923417" y="10160"/>
                </a:lnTo>
                <a:lnTo>
                  <a:pt x="920750" y="6350"/>
                </a:lnTo>
                <a:lnTo>
                  <a:pt x="914400" y="0"/>
                </a:lnTo>
                <a:close/>
              </a:path>
            </a:pathLst>
          </a:custGeom>
          <a:solidFill>
            <a:srgbClr val="FDFA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833484" y="2161539"/>
            <a:ext cx="942975" cy="10160"/>
          </a:xfrm>
          <a:custGeom>
            <a:avLst/>
            <a:gdLst/>
            <a:ahLst/>
            <a:cxnLst/>
            <a:rect l="l" t="t" r="r" b="b"/>
            <a:pathLst>
              <a:path w="942975" h="10160">
                <a:moveTo>
                  <a:pt x="291465" y="0"/>
                </a:moveTo>
                <a:lnTo>
                  <a:pt x="12065" y="0"/>
                </a:lnTo>
                <a:lnTo>
                  <a:pt x="1905" y="8889"/>
                </a:lnTo>
                <a:lnTo>
                  <a:pt x="0" y="10160"/>
                </a:lnTo>
                <a:lnTo>
                  <a:pt x="307975" y="10160"/>
                </a:lnTo>
                <a:lnTo>
                  <a:pt x="291465" y="0"/>
                </a:lnTo>
                <a:close/>
              </a:path>
              <a:path w="942975" h="10160">
                <a:moveTo>
                  <a:pt x="935482" y="0"/>
                </a:moveTo>
                <a:lnTo>
                  <a:pt x="316139" y="0"/>
                </a:lnTo>
                <a:lnTo>
                  <a:pt x="314325" y="2539"/>
                </a:lnTo>
                <a:lnTo>
                  <a:pt x="307975" y="10160"/>
                </a:lnTo>
                <a:lnTo>
                  <a:pt x="942467" y="10160"/>
                </a:lnTo>
                <a:lnTo>
                  <a:pt x="941705" y="8889"/>
                </a:lnTo>
                <a:lnTo>
                  <a:pt x="935482" y="0"/>
                </a:lnTo>
                <a:close/>
              </a:path>
            </a:pathLst>
          </a:custGeom>
          <a:solidFill>
            <a:srgbClr val="FFFA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589009" y="2183129"/>
            <a:ext cx="1201420" cy="10160"/>
          </a:xfrm>
          <a:custGeom>
            <a:avLst/>
            <a:gdLst/>
            <a:ahLst/>
            <a:cxnLst/>
            <a:rect l="l" t="t" r="r" b="b"/>
            <a:pathLst>
              <a:path w="1201420" h="10160">
                <a:moveTo>
                  <a:pt x="76200" y="3810"/>
                </a:moveTo>
                <a:lnTo>
                  <a:pt x="57150" y="3810"/>
                </a:lnTo>
                <a:lnTo>
                  <a:pt x="27940" y="6350"/>
                </a:lnTo>
                <a:lnTo>
                  <a:pt x="0" y="10160"/>
                </a:lnTo>
                <a:lnTo>
                  <a:pt x="121920" y="10160"/>
                </a:lnTo>
                <a:lnTo>
                  <a:pt x="113030" y="7620"/>
                </a:lnTo>
                <a:lnTo>
                  <a:pt x="93980" y="6350"/>
                </a:lnTo>
                <a:lnTo>
                  <a:pt x="76200" y="3810"/>
                </a:lnTo>
                <a:close/>
              </a:path>
              <a:path w="1201420" h="10160">
                <a:moveTo>
                  <a:pt x="1193800" y="0"/>
                </a:moveTo>
                <a:lnTo>
                  <a:pt x="229144" y="0"/>
                </a:lnTo>
                <a:lnTo>
                  <a:pt x="224790" y="3810"/>
                </a:lnTo>
                <a:lnTo>
                  <a:pt x="219560" y="10160"/>
                </a:lnTo>
                <a:lnTo>
                  <a:pt x="1200912" y="10160"/>
                </a:lnTo>
                <a:lnTo>
                  <a:pt x="1193800" y="0"/>
                </a:lnTo>
                <a:close/>
              </a:path>
            </a:pathLst>
          </a:custGeom>
          <a:solidFill>
            <a:srgbClr val="FFF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547825" y="2193289"/>
            <a:ext cx="1246505" cy="10160"/>
          </a:xfrm>
          <a:custGeom>
            <a:avLst/>
            <a:gdLst/>
            <a:ahLst/>
            <a:cxnLst/>
            <a:rect l="l" t="t" r="r" b="b"/>
            <a:pathLst>
              <a:path w="1246504" h="10160">
                <a:moveTo>
                  <a:pt x="163104" y="0"/>
                </a:moveTo>
                <a:lnTo>
                  <a:pt x="41184" y="0"/>
                </a:lnTo>
                <a:lnTo>
                  <a:pt x="11974" y="6350"/>
                </a:lnTo>
                <a:lnTo>
                  <a:pt x="0" y="10160"/>
                </a:lnTo>
                <a:lnTo>
                  <a:pt x="200442" y="10160"/>
                </a:lnTo>
                <a:lnTo>
                  <a:pt x="189774" y="6350"/>
                </a:lnTo>
                <a:lnTo>
                  <a:pt x="171994" y="2539"/>
                </a:lnTo>
                <a:lnTo>
                  <a:pt x="163104" y="0"/>
                </a:lnTo>
                <a:close/>
              </a:path>
              <a:path w="1246504" h="10160">
                <a:moveTo>
                  <a:pt x="1242096" y="0"/>
                </a:moveTo>
                <a:lnTo>
                  <a:pt x="260744" y="0"/>
                </a:lnTo>
                <a:lnTo>
                  <a:pt x="252377" y="10160"/>
                </a:lnTo>
                <a:lnTo>
                  <a:pt x="1245952" y="10160"/>
                </a:lnTo>
                <a:lnTo>
                  <a:pt x="1243874" y="2539"/>
                </a:lnTo>
                <a:lnTo>
                  <a:pt x="1242096" y="0"/>
                </a:lnTo>
                <a:close/>
              </a:path>
            </a:pathLst>
          </a:custGeom>
          <a:solidFill>
            <a:srgbClr val="FFF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519159" y="2203450"/>
            <a:ext cx="1278890" cy="11430"/>
          </a:xfrm>
          <a:custGeom>
            <a:avLst/>
            <a:gdLst/>
            <a:ahLst/>
            <a:cxnLst/>
            <a:rect l="l" t="t" r="r" b="b"/>
            <a:pathLst>
              <a:path w="1278890" h="11430">
                <a:moveTo>
                  <a:pt x="229108" y="0"/>
                </a:moveTo>
                <a:lnTo>
                  <a:pt x="28665" y="0"/>
                </a:lnTo>
                <a:lnTo>
                  <a:pt x="12700" y="5079"/>
                </a:lnTo>
                <a:lnTo>
                  <a:pt x="0" y="11429"/>
                </a:lnTo>
                <a:lnTo>
                  <a:pt x="259334" y="11429"/>
                </a:lnTo>
                <a:lnTo>
                  <a:pt x="236220" y="2539"/>
                </a:lnTo>
                <a:lnTo>
                  <a:pt x="229108" y="0"/>
                </a:lnTo>
                <a:close/>
              </a:path>
              <a:path w="1278890" h="11430">
                <a:moveTo>
                  <a:pt x="1274618" y="0"/>
                </a:moveTo>
                <a:lnTo>
                  <a:pt x="281043" y="0"/>
                </a:lnTo>
                <a:lnTo>
                  <a:pt x="276860" y="5079"/>
                </a:lnTo>
                <a:lnTo>
                  <a:pt x="272097" y="11429"/>
                </a:lnTo>
                <a:lnTo>
                  <a:pt x="1278382" y="11429"/>
                </a:lnTo>
                <a:lnTo>
                  <a:pt x="1276350" y="6350"/>
                </a:lnTo>
                <a:lnTo>
                  <a:pt x="1274618" y="0"/>
                </a:lnTo>
                <a:close/>
              </a:path>
            </a:pathLst>
          </a:custGeom>
          <a:solidFill>
            <a:srgbClr val="FFF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498840" y="2214879"/>
            <a:ext cx="1308735" cy="10160"/>
          </a:xfrm>
          <a:custGeom>
            <a:avLst/>
            <a:gdLst/>
            <a:ahLst/>
            <a:cxnLst/>
            <a:rect l="l" t="t" r="r" b="b"/>
            <a:pathLst>
              <a:path w="1308734" h="10160">
                <a:moveTo>
                  <a:pt x="279653" y="0"/>
                </a:moveTo>
                <a:lnTo>
                  <a:pt x="20320" y="0"/>
                </a:lnTo>
                <a:lnTo>
                  <a:pt x="0" y="10160"/>
                </a:lnTo>
                <a:lnTo>
                  <a:pt x="1308354" y="10160"/>
                </a:lnTo>
                <a:lnTo>
                  <a:pt x="1301750" y="7620"/>
                </a:lnTo>
                <a:lnTo>
                  <a:pt x="1300226" y="3810"/>
                </a:lnTo>
                <a:lnTo>
                  <a:pt x="289560" y="3810"/>
                </a:lnTo>
                <a:lnTo>
                  <a:pt x="279653" y="0"/>
                </a:lnTo>
                <a:close/>
              </a:path>
              <a:path w="1308734" h="10160">
                <a:moveTo>
                  <a:pt x="1298702" y="0"/>
                </a:moveTo>
                <a:lnTo>
                  <a:pt x="292417" y="0"/>
                </a:lnTo>
                <a:lnTo>
                  <a:pt x="289560" y="3810"/>
                </a:lnTo>
                <a:lnTo>
                  <a:pt x="1300226" y="3810"/>
                </a:lnTo>
                <a:lnTo>
                  <a:pt x="1298702" y="0"/>
                </a:lnTo>
                <a:close/>
              </a:path>
            </a:pathLst>
          </a:custGeom>
          <a:solidFill>
            <a:srgbClr val="FFF7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460278" y="2241550"/>
            <a:ext cx="1402080" cy="0"/>
          </a:xfrm>
          <a:custGeom>
            <a:avLst/>
            <a:gdLst/>
            <a:ahLst/>
            <a:cxnLst/>
            <a:rect l="l" t="t" r="r" b="b"/>
            <a:pathLst>
              <a:path w="1402079">
                <a:moveTo>
                  <a:pt x="0" y="0"/>
                </a:moveTo>
                <a:lnTo>
                  <a:pt x="1402033" y="0"/>
                </a:lnTo>
              </a:path>
            </a:pathLst>
          </a:custGeom>
          <a:ln w="10159">
            <a:solidFill>
              <a:srgbClr val="FFF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448124" y="2251710"/>
            <a:ext cx="1429385" cy="0"/>
          </a:xfrm>
          <a:custGeom>
            <a:avLst/>
            <a:gdLst/>
            <a:ahLst/>
            <a:cxnLst/>
            <a:rect l="l" t="t" r="r" b="b"/>
            <a:pathLst>
              <a:path w="1429384">
                <a:moveTo>
                  <a:pt x="0" y="0"/>
                </a:moveTo>
                <a:lnTo>
                  <a:pt x="1429088" y="0"/>
                </a:lnTo>
              </a:path>
            </a:pathLst>
          </a:custGeom>
          <a:ln w="10160">
            <a:solidFill>
              <a:srgbClr val="FFF6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435340" y="2262504"/>
            <a:ext cx="1459865" cy="0"/>
          </a:xfrm>
          <a:custGeom>
            <a:avLst/>
            <a:gdLst/>
            <a:ahLst/>
            <a:cxnLst/>
            <a:rect l="l" t="t" r="r" b="b"/>
            <a:pathLst>
              <a:path w="1459865">
                <a:moveTo>
                  <a:pt x="0" y="0"/>
                </a:moveTo>
                <a:lnTo>
                  <a:pt x="1459371" y="0"/>
                </a:lnTo>
              </a:path>
            </a:pathLst>
          </a:custGeom>
          <a:ln w="11430">
            <a:solidFill>
              <a:srgbClr val="FDF5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25180" y="2273300"/>
            <a:ext cx="1480820" cy="0"/>
          </a:xfrm>
          <a:custGeom>
            <a:avLst/>
            <a:gdLst/>
            <a:ahLst/>
            <a:cxnLst/>
            <a:rect l="l" t="t" r="r" b="b"/>
            <a:pathLst>
              <a:path w="1480820">
                <a:moveTo>
                  <a:pt x="0" y="0"/>
                </a:moveTo>
                <a:lnTo>
                  <a:pt x="1480820" y="0"/>
                </a:lnTo>
              </a:path>
            </a:pathLst>
          </a:custGeom>
          <a:ln w="10159">
            <a:solidFill>
              <a:srgbClr val="FFF5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5468" y="2283460"/>
            <a:ext cx="1501140" cy="0"/>
          </a:xfrm>
          <a:custGeom>
            <a:avLst/>
            <a:gdLst/>
            <a:ahLst/>
            <a:cxnLst/>
            <a:rect l="l" t="t" r="r" b="b"/>
            <a:pathLst>
              <a:path w="1501140">
                <a:moveTo>
                  <a:pt x="0" y="0"/>
                </a:moveTo>
                <a:lnTo>
                  <a:pt x="1500691" y="0"/>
                </a:lnTo>
              </a:path>
            </a:pathLst>
          </a:custGeom>
          <a:ln w="10160">
            <a:solidFill>
              <a:srgbClr val="FFF4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06055" y="2294254"/>
            <a:ext cx="1519555" cy="0"/>
          </a:xfrm>
          <a:custGeom>
            <a:avLst/>
            <a:gdLst/>
            <a:ahLst/>
            <a:cxnLst/>
            <a:rect l="l" t="t" r="r" b="b"/>
            <a:pathLst>
              <a:path w="1519554">
                <a:moveTo>
                  <a:pt x="0" y="0"/>
                </a:moveTo>
                <a:lnTo>
                  <a:pt x="1519248" y="0"/>
                </a:lnTo>
              </a:path>
            </a:pathLst>
          </a:custGeom>
          <a:ln w="11430">
            <a:solidFill>
              <a:srgbClr val="FFF4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398086" y="2305050"/>
            <a:ext cx="1534795" cy="0"/>
          </a:xfrm>
          <a:custGeom>
            <a:avLst/>
            <a:gdLst/>
            <a:ahLst/>
            <a:cxnLst/>
            <a:rect l="l" t="t" r="r" b="b"/>
            <a:pathLst>
              <a:path w="1534795">
                <a:moveTo>
                  <a:pt x="0" y="0"/>
                </a:moveTo>
                <a:lnTo>
                  <a:pt x="1534456" y="0"/>
                </a:lnTo>
              </a:path>
            </a:pathLst>
          </a:custGeom>
          <a:ln w="10159">
            <a:solidFill>
              <a:srgbClr val="FFF3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391313" y="2315210"/>
            <a:ext cx="1548765" cy="0"/>
          </a:xfrm>
          <a:custGeom>
            <a:avLst/>
            <a:gdLst/>
            <a:ahLst/>
            <a:cxnLst/>
            <a:rect l="l" t="t" r="r" b="b"/>
            <a:pathLst>
              <a:path w="1548765">
                <a:moveTo>
                  <a:pt x="0" y="0"/>
                </a:moveTo>
                <a:lnTo>
                  <a:pt x="1548341" y="0"/>
                </a:lnTo>
              </a:path>
            </a:pathLst>
          </a:custGeom>
          <a:ln w="10160">
            <a:solidFill>
              <a:srgbClr val="FFF3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384540" y="2326004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>
                <a:moveTo>
                  <a:pt x="0" y="0"/>
                </a:moveTo>
                <a:lnTo>
                  <a:pt x="1561869" y="0"/>
                </a:lnTo>
              </a:path>
            </a:pathLst>
          </a:custGeom>
          <a:ln w="11430">
            <a:solidFill>
              <a:srgbClr val="FFF2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379459" y="2336800"/>
            <a:ext cx="1571625" cy="0"/>
          </a:xfrm>
          <a:custGeom>
            <a:avLst/>
            <a:gdLst/>
            <a:ahLst/>
            <a:cxnLst/>
            <a:rect l="l" t="t" r="r" b="b"/>
            <a:pathLst>
              <a:path w="1571625">
                <a:moveTo>
                  <a:pt x="0" y="0"/>
                </a:moveTo>
                <a:lnTo>
                  <a:pt x="1571567" y="0"/>
                </a:lnTo>
              </a:path>
            </a:pathLst>
          </a:custGeom>
          <a:ln w="10159">
            <a:solidFill>
              <a:srgbClr val="FFF2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374981" y="2346960"/>
            <a:ext cx="1581150" cy="0"/>
          </a:xfrm>
          <a:custGeom>
            <a:avLst/>
            <a:gdLst/>
            <a:ahLst/>
            <a:cxnLst/>
            <a:rect l="l" t="t" r="r" b="b"/>
            <a:pathLst>
              <a:path w="1581150">
                <a:moveTo>
                  <a:pt x="0" y="0"/>
                </a:moveTo>
                <a:lnTo>
                  <a:pt x="1580663" y="0"/>
                </a:lnTo>
              </a:path>
            </a:pathLst>
          </a:custGeom>
          <a:ln w="10160">
            <a:solidFill>
              <a:srgbClr val="FFF1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371973" y="2357754"/>
            <a:ext cx="1586865" cy="0"/>
          </a:xfrm>
          <a:custGeom>
            <a:avLst/>
            <a:gdLst/>
            <a:ahLst/>
            <a:cxnLst/>
            <a:rect l="l" t="t" r="r" b="b"/>
            <a:pathLst>
              <a:path w="1586865">
                <a:moveTo>
                  <a:pt x="0" y="0"/>
                </a:moveTo>
                <a:lnTo>
                  <a:pt x="1586248" y="0"/>
                </a:lnTo>
              </a:path>
            </a:pathLst>
          </a:custGeom>
          <a:ln w="11430">
            <a:solidFill>
              <a:srgbClr val="FFF1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369300" y="2368550"/>
            <a:ext cx="1590675" cy="0"/>
          </a:xfrm>
          <a:custGeom>
            <a:avLst/>
            <a:gdLst/>
            <a:ahLst/>
            <a:cxnLst/>
            <a:rect l="l" t="t" r="r" b="b"/>
            <a:pathLst>
              <a:path w="1590675">
                <a:moveTo>
                  <a:pt x="0" y="0"/>
                </a:moveTo>
                <a:lnTo>
                  <a:pt x="1590548" y="0"/>
                </a:lnTo>
              </a:path>
            </a:pathLst>
          </a:custGeom>
          <a:ln w="10159">
            <a:solidFill>
              <a:srgbClr val="FFF0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367268" y="2378710"/>
            <a:ext cx="1594485" cy="0"/>
          </a:xfrm>
          <a:custGeom>
            <a:avLst/>
            <a:gdLst/>
            <a:ahLst/>
            <a:cxnLst/>
            <a:rect l="l" t="t" r="r" b="b"/>
            <a:pathLst>
              <a:path w="1594484">
                <a:moveTo>
                  <a:pt x="0" y="0"/>
                </a:moveTo>
                <a:lnTo>
                  <a:pt x="1594205" y="0"/>
                </a:lnTo>
              </a:path>
            </a:pathLst>
          </a:custGeom>
          <a:ln w="10160">
            <a:solidFill>
              <a:srgbClr val="FFF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364981" y="2389504"/>
            <a:ext cx="1597025" cy="0"/>
          </a:xfrm>
          <a:custGeom>
            <a:avLst/>
            <a:gdLst/>
            <a:ahLst/>
            <a:cxnLst/>
            <a:rect l="l" t="t" r="r" b="b"/>
            <a:pathLst>
              <a:path w="1597025">
                <a:moveTo>
                  <a:pt x="0" y="0"/>
                </a:moveTo>
                <a:lnTo>
                  <a:pt x="1596898" y="0"/>
                </a:lnTo>
              </a:path>
            </a:pathLst>
          </a:custGeom>
          <a:ln w="11430">
            <a:solidFill>
              <a:srgbClr val="FFE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364219" y="2402204"/>
            <a:ext cx="1597660" cy="0"/>
          </a:xfrm>
          <a:custGeom>
            <a:avLst/>
            <a:gdLst/>
            <a:ahLst/>
            <a:cxnLst/>
            <a:rect l="l" t="t" r="r" b="b"/>
            <a:pathLst>
              <a:path w="1597659">
                <a:moveTo>
                  <a:pt x="0" y="0"/>
                </a:moveTo>
                <a:lnTo>
                  <a:pt x="1597659" y="0"/>
                </a:lnTo>
              </a:path>
            </a:pathLst>
          </a:custGeom>
          <a:ln w="6350">
            <a:solidFill>
              <a:srgbClr val="FFEF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364601" y="2397125"/>
            <a:ext cx="1597660" cy="0"/>
          </a:xfrm>
          <a:custGeom>
            <a:avLst/>
            <a:gdLst/>
            <a:ahLst/>
            <a:cxnLst/>
            <a:rect l="l" t="t" r="r" b="b"/>
            <a:pathLst>
              <a:path w="1597659">
                <a:moveTo>
                  <a:pt x="0" y="0"/>
                </a:moveTo>
                <a:lnTo>
                  <a:pt x="1597278" y="0"/>
                </a:lnTo>
              </a:path>
            </a:pathLst>
          </a:custGeom>
          <a:ln w="3810">
            <a:solidFill>
              <a:srgbClr val="FFEF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364219" y="2410460"/>
            <a:ext cx="1597660" cy="0"/>
          </a:xfrm>
          <a:custGeom>
            <a:avLst/>
            <a:gdLst/>
            <a:ahLst/>
            <a:cxnLst/>
            <a:rect l="l" t="t" r="r" b="b"/>
            <a:pathLst>
              <a:path w="1597659">
                <a:moveTo>
                  <a:pt x="0" y="0"/>
                </a:moveTo>
                <a:lnTo>
                  <a:pt x="1597659" y="0"/>
                </a:lnTo>
              </a:path>
            </a:pathLst>
          </a:custGeom>
          <a:ln w="10160">
            <a:solidFill>
              <a:srgbClr val="FFEE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64219" y="2421254"/>
            <a:ext cx="1597660" cy="0"/>
          </a:xfrm>
          <a:custGeom>
            <a:avLst/>
            <a:gdLst/>
            <a:ahLst/>
            <a:cxnLst/>
            <a:rect l="l" t="t" r="r" b="b"/>
            <a:pathLst>
              <a:path w="1597659">
                <a:moveTo>
                  <a:pt x="0" y="0"/>
                </a:moveTo>
                <a:lnTo>
                  <a:pt x="1597659" y="0"/>
                </a:lnTo>
              </a:path>
            </a:pathLst>
          </a:custGeom>
          <a:ln w="11430">
            <a:solidFill>
              <a:srgbClr val="FFE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64728" y="2432050"/>
            <a:ext cx="1595755" cy="0"/>
          </a:xfrm>
          <a:custGeom>
            <a:avLst/>
            <a:gdLst/>
            <a:ahLst/>
            <a:cxnLst/>
            <a:rect l="l" t="t" r="r" b="b"/>
            <a:pathLst>
              <a:path w="1595754">
                <a:moveTo>
                  <a:pt x="0" y="0"/>
                </a:moveTo>
                <a:lnTo>
                  <a:pt x="1595599" y="0"/>
                </a:lnTo>
              </a:path>
            </a:pathLst>
          </a:custGeom>
          <a:ln w="10159">
            <a:solidFill>
              <a:srgbClr val="FFED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360409" y="2442845"/>
            <a:ext cx="1597660" cy="0"/>
          </a:xfrm>
          <a:custGeom>
            <a:avLst/>
            <a:gdLst/>
            <a:ahLst/>
            <a:cxnLst/>
            <a:rect l="l" t="t" r="r" b="b"/>
            <a:pathLst>
              <a:path w="1597659">
                <a:moveTo>
                  <a:pt x="0" y="0"/>
                </a:moveTo>
                <a:lnTo>
                  <a:pt x="1597660" y="0"/>
                </a:lnTo>
              </a:path>
            </a:pathLst>
          </a:custGeom>
          <a:ln w="11430">
            <a:solidFill>
              <a:srgbClr val="FDE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316277" y="2453639"/>
            <a:ext cx="1639570" cy="0"/>
          </a:xfrm>
          <a:custGeom>
            <a:avLst/>
            <a:gdLst/>
            <a:ahLst/>
            <a:cxnLst/>
            <a:rect l="l" t="t" r="r" b="b"/>
            <a:pathLst>
              <a:path w="1639570">
                <a:moveTo>
                  <a:pt x="0" y="0"/>
                </a:moveTo>
                <a:lnTo>
                  <a:pt x="1639506" y="0"/>
                </a:lnTo>
              </a:path>
            </a:pathLst>
          </a:custGeom>
          <a:ln w="10160">
            <a:solidFill>
              <a:srgbClr val="FFEC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290559" y="2463800"/>
            <a:ext cx="1659255" cy="0"/>
          </a:xfrm>
          <a:custGeom>
            <a:avLst/>
            <a:gdLst/>
            <a:ahLst/>
            <a:cxnLst/>
            <a:rect l="l" t="t" r="r" b="b"/>
            <a:pathLst>
              <a:path w="1659254">
                <a:moveTo>
                  <a:pt x="0" y="0"/>
                </a:moveTo>
                <a:lnTo>
                  <a:pt x="1659128" y="0"/>
                </a:lnTo>
              </a:path>
            </a:pathLst>
          </a:custGeom>
          <a:ln w="10159">
            <a:solidFill>
              <a:srgbClr val="FFE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271691" y="2474595"/>
            <a:ext cx="1679575" cy="0"/>
          </a:xfrm>
          <a:custGeom>
            <a:avLst/>
            <a:gdLst/>
            <a:ahLst/>
            <a:cxnLst/>
            <a:rect l="l" t="t" r="r" b="b"/>
            <a:pathLst>
              <a:path w="1679575">
                <a:moveTo>
                  <a:pt x="0" y="0"/>
                </a:moveTo>
                <a:lnTo>
                  <a:pt x="1679365" y="0"/>
                </a:lnTo>
              </a:path>
            </a:pathLst>
          </a:custGeom>
          <a:ln w="11430">
            <a:solidFill>
              <a:srgbClr val="FFEB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260080" y="2485389"/>
            <a:ext cx="1700530" cy="0"/>
          </a:xfrm>
          <a:custGeom>
            <a:avLst/>
            <a:gdLst/>
            <a:ahLst/>
            <a:cxnLst/>
            <a:rect l="l" t="t" r="r" b="b"/>
            <a:pathLst>
              <a:path w="1700529">
                <a:moveTo>
                  <a:pt x="0" y="0"/>
                </a:moveTo>
                <a:lnTo>
                  <a:pt x="1700253" y="0"/>
                </a:lnTo>
              </a:path>
            </a:pathLst>
          </a:custGeom>
          <a:ln w="10160">
            <a:solidFill>
              <a:srgbClr val="FFE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249919" y="2495550"/>
            <a:ext cx="1720214" cy="0"/>
          </a:xfrm>
          <a:custGeom>
            <a:avLst/>
            <a:gdLst/>
            <a:ahLst/>
            <a:cxnLst/>
            <a:rect l="l" t="t" r="r" b="b"/>
            <a:pathLst>
              <a:path w="1720215">
                <a:moveTo>
                  <a:pt x="0" y="0"/>
                </a:moveTo>
                <a:lnTo>
                  <a:pt x="1719690" y="0"/>
                </a:lnTo>
              </a:path>
            </a:pathLst>
          </a:custGeom>
          <a:ln w="10159">
            <a:solidFill>
              <a:srgbClr val="FFEA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237643" y="2506345"/>
            <a:ext cx="1739900" cy="0"/>
          </a:xfrm>
          <a:custGeom>
            <a:avLst/>
            <a:gdLst/>
            <a:ahLst/>
            <a:cxnLst/>
            <a:rect l="l" t="t" r="r" b="b"/>
            <a:pathLst>
              <a:path w="1739900">
                <a:moveTo>
                  <a:pt x="0" y="0"/>
                </a:moveTo>
                <a:lnTo>
                  <a:pt x="1739658" y="0"/>
                </a:lnTo>
              </a:path>
            </a:pathLst>
          </a:custGeom>
          <a:ln w="11430">
            <a:solidFill>
              <a:srgbClr val="FFE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230107" y="2517139"/>
            <a:ext cx="1753235" cy="0"/>
          </a:xfrm>
          <a:custGeom>
            <a:avLst/>
            <a:gdLst/>
            <a:ahLst/>
            <a:cxnLst/>
            <a:rect l="l" t="t" r="r" b="b"/>
            <a:pathLst>
              <a:path w="1753234">
                <a:moveTo>
                  <a:pt x="0" y="0"/>
                </a:moveTo>
                <a:lnTo>
                  <a:pt x="1753108" y="0"/>
                </a:lnTo>
              </a:path>
            </a:pathLst>
          </a:custGeom>
          <a:ln w="10160">
            <a:solidFill>
              <a:srgbClr val="FFE9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224011" y="2527300"/>
            <a:ext cx="1763395" cy="0"/>
          </a:xfrm>
          <a:custGeom>
            <a:avLst/>
            <a:gdLst/>
            <a:ahLst/>
            <a:cxnLst/>
            <a:rect l="l" t="t" r="r" b="b"/>
            <a:pathLst>
              <a:path w="1763395">
                <a:moveTo>
                  <a:pt x="0" y="0"/>
                </a:moveTo>
                <a:lnTo>
                  <a:pt x="1763267" y="0"/>
                </a:lnTo>
              </a:path>
            </a:pathLst>
          </a:custGeom>
          <a:ln w="10159">
            <a:solidFill>
              <a:srgbClr val="FFE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217916" y="2538095"/>
            <a:ext cx="1775460" cy="0"/>
          </a:xfrm>
          <a:custGeom>
            <a:avLst/>
            <a:gdLst/>
            <a:ahLst/>
            <a:cxnLst/>
            <a:rect l="l" t="t" r="r" b="b"/>
            <a:pathLst>
              <a:path w="1775459">
                <a:moveTo>
                  <a:pt x="0" y="0"/>
                </a:moveTo>
                <a:lnTo>
                  <a:pt x="1775290" y="0"/>
                </a:lnTo>
              </a:path>
            </a:pathLst>
          </a:custGeom>
          <a:ln w="11430">
            <a:solidFill>
              <a:srgbClr val="FFE8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213979" y="2548889"/>
            <a:ext cx="1783714" cy="0"/>
          </a:xfrm>
          <a:custGeom>
            <a:avLst/>
            <a:gdLst/>
            <a:ahLst/>
            <a:cxnLst/>
            <a:rect l="l" t="t" r="r" b="b"/>
            <a:pathLst>
              <a:path w="1783715">
                <a:moveTo>
                  <a:pt x="0" y="0"/>
                </a:moveTo>
                <a:lnTo>
                  <a:pt x="1783098" y="0"/>
                </a:lnTo>
              </a:path>
            </a:pathLst>
          </a:custGeom>
          <a:ln w="10160">
            <a:solidFill>
              <a:srgbClr val="FFE8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210931" y="2559050"/>
            <a:ext cx="1790064" cy="0"/>
          </a:xfrm>
          <a:custGeom>
            <a:avLst/>
            <a:gdLst/>
            <a:ahLst/>
            <a:cxnLst/>
            <a:rect l="l" t="t" r="r" b="b"/>
            <a:pathLst>
              <a:path w="1790065">
                <a:moveTo>
                  <a:pt x="0" y="0"/>
                </a:moveTo>
                <a:lnTo>
                  <a:pt x="1789842" y="0"/>
                </a:lnTo>
              </a:path>
            </a:pathLst>
          </a:custGeom>
          <a:ln w="10159">
            <a:solidFill>
              <a:srgbClr val="FFE7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208856" y="2569845"/>
            <a:ext cx="1795145" cy="0"/>
          </a:xfrm>
          <a:custGeom>
            <a:avLst/>
            <a:gdLst/>
            <a:ahLst/>
            <a:cxnLst/>
            <a:rect l="l" t="t" r="r" b="b"/>
            <a:pathLst>
              <a:path w="1795145">
                <a:moveTo>
                  <a:pt x="0" y="0"/>
                </a:moveTo>
                <a:lnTo>
                  <a:pt x="1795114" y="0"/>
                </a:lnTo>
              </a:path>
            </a:pathLst>
          </a:custGeom>
          <a:ln w="11430">
            <a:solidFill>
              <a:srgbClr val="FFE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208009" y="2584450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4">
                <a:moveTo>
                  <a:pt x="0" y="0"/>
                </a:moveTo>
                <a:lnTo>
                  <a:pt x="1797473" y="0"/>
                </a:lnTo>
              </a:path>
            </a:pathLst>
          </a:custGeom>
          <a:ln w="3175">
            <a:solidFill>
              <a:srgbClr val="FFE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208009" y="2581910"/>
            <a:ext cx="1797050" cy="0"/>
          </a:xfrm>
          <a:custGeom>
            <a:avLst/>
            <a:gdLst/>
            <a:ahLst/>
            <a:cxnLst/>
            <a:rect l="l" t="t" r="r" b="b"/>
            <a:pathLst>
              <a:path w="1797050">
                <a:moveTo>
                  <a:pt x="0" y="0"/>
                </a:moveTo>
                <a:lnTo>
                  <a:pt x="1796868" y="0"/>
                </a:lnTo>
              </a:path>
            </a:pathLst>
          </a:custGeom>
          <a:ln w="3175">
            <a:solidFill>
              <a:srgbClr val="FFE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208433" y="2578100"/>
            <a:ext cx="1796414" cy="0"/>
          </a:xfrm>
          <a:custGeom>
            <a:avLst/>
            <a:gdLst/>
            <a:ahLst/>
            <a:cxnLst/>
            <a:rect l="l" t="t" r="r" b="b"/>
            <a:pathLst>
              <a:path w="1796415">
                <a:moveTo>
                  <a:pt x="0" y="0"/>
                </a:moveTo>
                <a:lnTo>
                  <a:pt x="1795900" y="0"/>
                </a:lnTo>
              </a:path>
            </a:pathLst>
          </a:custGeom>
          <a:ln w="5080">
            <a:solidFill>
              <a:srgbClr val="FFE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208009" y="2590800"/>
            <a:ext cx="1799589" cy="0"/>
          </a:xfrm>
          <a:custGeom>
            <a:avLst/>
            <a:gdLst/>
            <a:ahLst/>
            <a:cxnLst/>
            <a:rect l="l" t="t" r="r" b="b"/>
            <a:pathLst>
              <a:path w="1799590">
                <a:moveTo>
                  <a:pt x="0" y="0"/>
                </a:moveTo>
                <a:lnTo>
                  <a:pt x="1799590" y="0"/>
                </a:lnTo>
              </a:path>
            </a:pathLst>
          </a:custGeom>
          <a:ln w="10159">
            <a:solidFill>
              <a:srgbClr val="FFE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208221" y="2605404"/>
            <a:ext cx="1799589" cy="0"/>
          </a:xfrm>
          <a:custGeom>
            <a:avLst/>
            <a:gdLst/>
            <a:ahLst/>
            <a:cxnLst/>
            <a:rect l="l" t="t" r="r" b="b"/>
            <a:pathLst>
              <a:path w="1799590">
                <a:moveTo>
                  <a:pt x="0" y="0"/>
                </a:moveTo>
                <a:lnTo>
                  <a:pt x="1799378" y="0"/>
                </a:lnTo>
              </a:path>
            </a:pathLst>
          </a:custGeom>
          <a:ln w="3809">
            <a:solidFill>
              <a:srgbClr val="FFE5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208009" y="2599689"/>
            <a:ext cx="1799589" cy="0"/>
          </a:xfrm>
          <a:custGeom>
            <a:avLst/>
            <a:gdLst/>
            <a:ahLst/>
            <a:cxnLst/>
            <a:rect l="l" t="t" r="r" b="b"/>
            <a:pathLst>
              <a:path w="1799590">
                <a:moveTo>
                  <a:pt x="0" y="0"/>
                </a:moveTo>
                <a:lnTo>
                  <a:pt x="1799590" y="0"/>
                </a:lnTo>
              </a:path>
            </a:pathLst>
          </a:custGeom>
          <a:ln w="7620">
            <a:solidFill>
              <a:srgbClr val="FFE5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209438" y="2616200"/>
            <a:ext cx="1798320" cy="0"/>
          </a:xfrm>
          <a:custGeom>
            <a:avLst/>
            <a:gdLst/>
            <a:ahLst/>
            <a:cxnLst/>
            <a:rect l="l" t="t" r="r" b="b"/>
            <a:pathLst>
              <a:path w="1798320">
                <a:moveTo>
                  <a:pt x="0" y="0"/>
                </a:moveTo>
                <a:lnTo>
                  <a:pt x="1798161" y="0"/>
                </a:lnTo>
              </a:path>
            </a:pathLst>
          </a:custGeom>
          <a:ln w="3175">
            <a:solidFill>
              <a:srgbClr val="FFE5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208856" y="2611120"/>
            <a:ext cx="1798955" cy="0"/>
          </a:xfrm>
          <a:custGeom>
            <a:avLst/>
            <a:gdLst/>
            <a:ahLst/>
            <a:cxnLst/>
            <a:rect l="l" t="t" r="r" b="b"/>
            <a:pathLst>
              <a:path w="1798954">
                <a:moveTo>
                  <a:pt x="0" y="0"/>
                </a:moveTo>
                <a:lnTo>
                  <a:pt x="1798743" y="0"/>
                </a:lnTo>
              </a:path>
            </a:pathLst>
          </a:custGeom>
          <a:ln w="7620">
            <a:solidFill>
              <a:srgbClr val="FFE5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211094" y="2626995"/>
            <a:ext cx="1797050" cy="0"/>
          </a:xfrm>
          <a:custGeom>
            <a:avLst/>
            <a:gdLst/>
            <a:ahLst/>
            <a:cxnLst/>
            <a:rect l="l" t="t" r="r" b="b"/>
            <a:pathLst>
              <a:path w="1797050">
                <a:moveTo>
                  <a:pt x="0" y="0"/>
                </a:moveTo>
                <a:lnTo>
                  <a:pt x="1796505" y="0"/>
                </a:lnTo>
              </a:path>
            </a:pathLst>
          </a:custGeom>
          <a:ln w="3810">
            <a:solidFill>
              <a:srgbClr val="FFE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210074" y="2621279"/>
            <a:ext cx="1797685" cy="0"/>
          </a:xfrm>
          <a:custGeom>
            <a:avLst/>
            <a:gdLst/>
            <a:ahLst/>
            <a:cxnLst/>
            <a:rect l="l" t="t" r="r" b="b"/>
            <a:pathLst>
              <a:path w="1797684">
                <a:moveTo>
                  <a:pt x="0" y="0"/>
                </a:moveTo>
                <a:lnTo>
                  <a:pt x="1797526" y="0"/>
                </a:lnTo>
              </a:path>
            </a:pathLst>
          </a:custGeom>
          <a:ln w="7620">
            <a:solidFill>
              <a:srgbClr val="FFE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211638" y="2633979"/>
            <a:ext cx="1796414" cy="0"/>
          </a:xfrm>
          <a:custGeom>
            <a:avLst/>
            <a:gdLst/>
            <a:ahLst/>
            <a:cxnLst/>
            <a:rect l="l" t="t" r="r" b="b"/>
            <a:pathLst>
              <a:path w="1796415">
                <a:moveTo>
                  <a:pt x="0" y="0"/>
                </a:moveTo>
                <a:lnTo>
                  <a:pt x="1795961" y="0"/>
                </a:lnTo>
              </a:path>
            </a:pathLst>
          </a:custGeom>
          <a:ln w="10160">
            <a:solidFill>
              <a:srgbClr val="FFE4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215630" y="2644139"/>
            <a:ext cx="1790700" cy="0"/>
          </a:xfrm>
          <a:custGeom>
            <a:avLst/>
            <a:gdLst/>
            <a:ahLst/>
            <a:cxnLst/>
            <a:rect l="l" t="t" r="r" b="b"/>
            <a:pathLst>
              <a:path w="1790700">
                <a:moveTo>
                  <a:pt x="0" y="0"/>
                </a:moveTo>
                <a:lnTo>
                  <a:pt x="1790700" y="0"/>
                </a:lnTo>
              </a:path>
            </a:pathLst>
          </a:custGeom>
          <a:ln w="10160">
            <a:solidFill>
              <a:srgbClr val="FFE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219440" y="2654935"/>
            <a:ext cx="1784350" cy="0"/>
          </a:xfrm>
          <a:custGeom>
            <a:avLst/>
            <a:gdLst/>
            <a:ahLst/>
            <a:cxnLst/>
            <a:rect l="l" t="t" r="r" b="b"/>
            <a:pathLst>
              <a:path w="1784350">
                <a:moveTo>
                  <a:pt x="0" y="0"/>
                </a:moveTo>
                <a:lnTo>
                  <a:pt x="1784350" y="0"/>
                </a:lnTo>
              </a:path>
            </a:pathLst>
          </a:custGeom>
          <a:ln w="11429">
            <a:solidFill>
              <a:srgbClr val="FFE3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224519" y="2665729"/>
            <a:ext cx="1776730" cy="0"/>
          </a:xfrm>
          <a:custGeom>
            <a:avLst/>
            <a:gdLst/>
            <a:ahLst/>
            <a:cxnLst/>
            <a:rect l="l" t="t" r="r" b="b"/>
            <a:pathLst>
              <a:path w="1776729">
                <a:moveTo>
                  <a:pt x="0" y="0"/>
                </a:moveTo>
                <a:lnTo>
                  <a:pt x="1776306" y="0"/>
                </a:lnTo>
              </a:path>
            </a:pathLst>
          </a:custGeom>
          <a:ln w="10160">
            <a:solidFill>
              <a:srgbClr val="FFE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231596" y="2675889"/>
            <a:ext cx="1766570" cy="0"/>
          </a:xfrm>
          <a:custGeom>
            <a:avLst/>
            <a:gdLst/>
            <a:ahLst/>
            <a:cxnLst/>
            <a:rect l="l" t="t" r="r" b="b"/>
            <a:pathLst>
              <a:path w="1766570">
                <a:moveTo>
                  <a:pt x="0" y="0"/>
                </a:moveTo>
                <a:lnTo>
                  <a:pt x="1766521" y="0"/>
                </a:lnTo>
              </a:path>
            </a:pathLst>
          </a:custGeom>
          <a:ln w="10160">
            <a:solidFill>
              <a:srgbClr val="FFE2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238997" y="2686050"/>
            <a:ext cx="1755139" cy="0"/>
          </a:xfrm>
          <a:custGeom>
            <a:avLst/>
            <a:gdLst/>
            <a:ahLst/>
            <a:cxnLst/>
            <a:rect l="l" t="t" r="r" b="b"/>
            <a:pathLst>
              <a:path w="1755140">
                <a:moveTo>
                  <a:pt x="0" y="0"/>
                </a:moveTo>
                <a:lnTo>
                  <a:pt x="1754886" y="0"/>
                </a:lnTo>
              </a:path>
            </a:pathLst>
          </a:custGeom>
          <a:ln w="10159">
            <a:solidFill>
              <a:srgbClr val="FFE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248861" y="2696845"/>
            <a:ext cx="1740535" cy="0"/>
          </a:xfrm>
          <a:custGeom>
            <a:avLst/>
            <a:gdLst/>
            <a:ahLst/>
            <a:cxnLst/>
            <a:rect l="l" t="t" r="r" b="b"/>
            <a:pathLst>
              <a:path w="1740534">
                <a:moveTo>
                  <a:pt x="0" y="0"/>
                </a:moveTo>
                <a:lnTo>
                  <a:pt x="1740280" y="0"/>
                </a:lnTo>
              </a:path>
            </a:pathLst>
          </a:custGeom>
          <a:ln w="11430">
            <a:solidFill>
              <a:srgbClr val="FFE1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263635" y="2707639"/>
            <a:ext cx="1719580" cy="0"/>
          </a:xfrm>
          <a:custGeom>
            <a:avLst/>
            <a:gdLst/>
            <a:ahLst/>
            <a:cxnLst/>
            <a:rect l="l" t="t" r="r" b="b"/>
            <a:pathLst>
              <a:path w="1719579">
                <a:moveTo>
                  <a:pt x="0" y="0"/>
                </a:moveTo>
                <a:lnTo>
                  <a:pt x="1719495" y="0"/>
                </a:lnTo>
              </a:path>
            </a:pathLst>
          </a:custGeom>
          <a:ln w="10160">
            <a:solidFill>
              <a:srgbClr val="FFE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279383" y="2718435"/>
            <a:ext cx="1698625" cy="0"/>
          </a:xfrm>
          <a:custGeom>
            <a:avLst/>
            <a:gdLst/>
            <a:ahLst/>
            <a:cxnLst/>
            <a:rect l="l" t="t" r="r" b="b"/>
            <a:pathLst>
              <a:path w="1698625">
                <a:moveTo>
                  <a:pt x="0" y="0"/>
                </a:moveTo>
                <a:lnTo>
                  <a:pt x="1698098" y="0"/>
                </a:lnTo>
              </a:path>
            </a:pathLst>
          </a:custGeom>
          <a:ln w="11429">
            <a:solidFill>
              <a:srgbClr val="FFE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282431" y="2729229"/>
            <a:ext cx="1687195" cy="0"/>
          </a:xfrm>
          <a:custGeom>
            <a:avLst/>
            <a:gdLst/>
            <a:ahLst/>
            <a:cxnLst/>
            <a:rect l="l" t="t" r="r" b="b"/>
            <a:pathLst>
              <a:path w="1687195">
                <a:moveTo>
                  <a:pt x="0" y="0"/>
                </a:moveTo>
                <a:lnTo>
                  <a:pt x="1686886" y="0"/>
                </a:lnTo>
              </a:path>
            </a:pathLst>
          </a:custGeom>
          <a:ln w="10160">
            <a:solidFill>
              <a:srgbClr val="FFDF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274557" y="2739389"/>
            <a:ext cx="1687195" cy="0"/>
          </a:xfrm>
          <a:custGeom>
            <a:avLst/>
            <a:gdLst/>
            <a:ahLst/>
            <a:cxnLst/>
            <a:rect l="l" t="t" r="r" b="b"/>
            <a:pathLst>
              <a:path w="1687195">
                <a:moveTo>
                  <a:pt x="0" y="0"/>
                </a:moveTo>
                <a:lnTo>
                  <a:pt x="1686833" y="0"/>
                </a:lnTo>
              </a:path>
            </a:pathLst>
          </a:custGeom>
          <a:ln w="10160">
            <a:solidFill>
              <a:srgbClr val="FFD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267700" y="2750185"/>
            <a:ext cx="1685289" cy="0"/>
          </a:xfrm>
          <a:custGeom>
            <a:avLst/>
            <a:gdLst/>
            <a:ahLst/>
            <a:cxnLst/>
            <a:rect l="l" t="t" r="r" b="b"/>
            <a:pathLst>
              <a:path w="1685290">
                <a:moveTo>
                  <a:pt x="0" y="0"/>
                </a:moveTo>
                <a:lnTo>
                  <a:pt x="1685094" y="0"/>
                </a:lnTo>
              </a:path>
            </a:pathLst>
          </a:custGeom>
          <a:ln w="11429">
            <a:solidFill>
              <a:srgbClr val="FFD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260588" y="2760979"/>
            <a:ext cx="1682114" cy="0"/>
          </a:xfrm>
          <a:custGeom>
            <a:avLst/>
            <a:gdLst/>
            <a:ahLst/>
            <a:cxnLst/>
            <a:rect l="l" t="t" r="r" b="b"/>
            <a:pathLst>
              <a:path w="1682115">
                <a:moveTo>
                  <a:pt x="0" y="0"/>
                </a:moveTo>
                <a:lnTo>
                  <a:pt x="1681753" y="0"/>
                </a:lnTo>
              </a:path>
            </a:pathLst>
          </a:custGeom>
          <a:ln w="10160">
            <a:solidFill>
              <a:srgbClr val="FFDE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256523" y="2771139"/>
            <a:ext cx="1675764" cy="0"/>
          </a:xfrm>
          <a:custGeom>
            <a:avLst/>
            <a:gdLst/>
            <a:ahLst/>
            <a:cxnLst/>
            <a:rect l="l" t="t" r="r" b="b"/>
            <a:pathLst>
              <a:path w="1675765">
                <a:moveTo>
                  <a:pt x="0" y="0"/>
                </a:moveTo>
                <a:lnTo>
                  <a:pt x="1675510" y="0"/>
                </a:lnTo>
              </a:path>
            </a:pathLst>
          </a:custGeom>
          <a:ln w="10160">
            <a:solidFill>
              <a:srgbClr val="FFD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252459" y="2781935"/>
            <a:ext cx="1668145" cy="0"/>
          </a:xfrm>
          <a:custGeom>
            <a:avLst/>
            <a:gdLst/>
            <a:ahLst/>
            <a:cxnLst/>
            <a:rect l="l" t="t" r="r" b="b"/>
            <a:pathLst>
              <a:path w="1668145">
                <a:moveTo>
                  <a:pt x="0" y="0"/>
                </a:moveTo>
                <a:lnTo>
                  <a:pt x="1667721" y="0"/>
                </a:lnTo>
              </a:path>
            </a:pathLst>
          </a:custGeom>
          <a:ln w="11429">
            <a:solidFill>
              <a:srgbClr val="FFDD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249666" y="2792729"/>
            <a:ext cx="1654810" cy="0"/>
          </a:xfrm>
          <a:custGeom>
            <a:avLst/>
            <a:gdLst/>
            <a:ahLst/>
            <a:cxnLst/>
            <a:rect l="l" t="t" r="r" b="b"/>
            <a:pathLst>
              <a:path w="1654809">
                <a:moveTo>
                  <a:pt x="0" y="0"/>
                </a:moveTo>
                <a:lnTo>
                  <a:pt x="1654809" y="0"/>
                </a:lnTo>
              </a:path>
            </a:pathLst>
          </a:custGeom>
          <a:ln w="10160">
            <a:solidFill>
              <a:srgbClr val="FFDC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248468" y="2802889"/>
            <a:ext cx="1640839" cy="0"/>
          </a:xfrm>
          <a:custGeom>
            <a:avLst/>
            <a:gdLst/>
            <a:ahLst/>
            <a:cxnLst/>
            <a:rect l="l" t="t" r="r" b="b"/>
            <a:pathLst>
              <a:path w="1640840">
                <a:moveTo>
                  <a:pt x="0" y="0"/>
                </a:moveTo>
                <a:lnTo>
                  <a:pt x="1640259" y="0"/>
                </a:lnTo>
              </a:path>
            </a:pathLst>
          </a:custGeom>
          <a:ln w="10160">
            <a:solidFill>
              <a:srgbClr val="FFDC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247380" y="2813685"/>
            <a:ext cx="1621790" cy="0"/>
          </a:xfrm>
          <a:custGeom>
            <a:avLst/>
            <a:gdLst/>
            <a:ahLst/>
            <a:cxnLst/>
            <a:rect l="l" t="t" r="r" b="b"/>
            <a:pathLst>
              <a:path w="1621790">
                <a:moveTo>
                  <a:pt x="0" y="0"/>
                </a:moveTo>
                <a:lnTo>
                  <a:pt x="1621789" y="0"/>
                </a:lnTo>
              </a:path>
            </a:pathLst>
          </a:custGeom>
          <a:ln w="11429">
            <a:solidFill>
              <a:srgbClr val="FFD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247380" y="2824479"/>
            <a:ext cx="1595120" cy="0"/>
          </a:xfrm>
          <a:custGeom>
            <a:avLst/>
            <a:gdLst/>
            <a:ahLst/>
            <a:cxnLst/>
            <a:rect l="l" t="t" r="r" b="b"/>
            <a:pathLst>
              <a:path w="1595120">
                <a:moveTo>
                  <a:pt x="0" y="0"/>
                </a:moveTo>
                <a:lnTo>
                  <a:pt x="1594938" y="0"/>
                </a:lnTo>
              </a:path>
            </a:pathLst>
          </a:custGeom>
          <a:ln w="10160">
            <a:solidFill>
              <a:srgbClr val="FFDB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248015" y="2835275"/>
            <a:ext cx="1567815" cy="0"/>
          </a:xfrm>
          <a:custGeom>
            <a:avLst/>
            <a:gdLst/>
            <a:ahLst/>
            <a:cxnLst/>
            <a:rect l="l" t="t" r="r" b="b"/>
            <a:pathLst>
              <a:path w="1567815">
                <a:moveTo>
                  <a:pt x="0" y="0"/>
                </a:moveTo>
                <a:lnTo>
                  <a:pt x="1567452" y="0"/>
                </a:lnTo>
              </a:path>
            </a:pathLst>
          </a:custGeom>
          <a:ln w="11429">
            <a:solidFill>
              <a:srgbClr val="FFD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249342" y="2846070"/>
            <a:ext cx="1511935" cy="0"/>
          </a:xfrm>
          <a:custGeom>
            <a:avLst/>
            <a:gdLst/>
            <a:ahLst/>
            <a:cxnLst/>
            <a:rect l="l" t="t" r="r" b="b"/>
            <a:pathLst>
              <a:path w="1511934">
                <a:moveTo>
                  <a:pt x="0" y="0"/>
                </a:moveTo>
                <a:lnTo>
                  <a:pt x="1511877" y="0"/>
                </a:lnTo>
              </a:path>
            </a:pathLst>
          </a:custGeom>
          <a:ln w="10160">
            <a:solidFill>
              <a:srgbClr val="FFDA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251190" y="2856229"/>
            <a:ext cx="1509395" cy="0"/>
          </a:xfrm>
          <a:custGeom>
            <a:avLst/>
            <a:gdLst/>
            <a:ahLst/>
            <a:cxnLst/>
            <a:rect l="l" t="t" r="r" b="b"/>
            <a:pathLst>
              <a:path w="1509395">
                <a:moveTo>
                  <a:pt x="0" y="0"/>
                </a:moveTo>
                <a:lnTo>
                  <a:pt x="1509248" y="0"/>
                </a:lnTo>
              </a:path>
            </a:pathLst>
          </a:custGeom>
          <a:ln w="10160">
            <a:solidFill>
              <a:srgbClr val="FFD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253730" y="2866389"/>
            <a:ext cx="1506220" cy="0"/>
          </a:xfrm>
          <a:custGeom>
            <a:avLst/>
            <a:gdLst/>
            <a:ahLst/>
            <a:cxnLst/>
            <a:rect l="l" t="t" r="r" b="b"/>
            <a:pathLst>
              <a:path w="1506220">
                <a:moveTo>
                  <a:pt x="0" y="0"/>
                </a:moveTo>
                <a:lnTo>
                  <a:pt x="1505771" y="0"/>
                </a:lnTo>
              </a:path>
            </a:pathLst>
          </a:custGeom>
          <a:ln w="10160">
            <a:solidFill>
              <a:srgbClr val="FFD9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257031" y="2877185"/>
            <a:ext cx="1501775" cy="0"/>
          </a:xfrm>
          <a:custGeom>
            <a:avLst/>
            <a:gdLst/>
            <a:ahLst/>
            <a:cxnLst/>
            <a:rect l="l" t="t" r="r" b="b"/>
            <a:pathLst>
              <a:path w="1501775">
                <a:moveTo>
                  <a:pt x="0" y="0"/>
                </a:moveTo>
                <a:lnTo>
                  <a:pt x="1501274" y="0"/>
                </a:lnTo>
              </a:path>
            </a:pathLst>
          </a:custGeom>
          <a:ln w="11429">
            <a:solidFill>
              <a:srgbClr val="FFD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262366" y="2887979"/>
            <a:ext cx="1494155" cy="0"/>
          </a:xfrm>
          <a:custGeom>
            <a:avLst/>
            <a:gdLst/>
            <a:ahLst/>
            <a:cxnLst/>
            <a:rect l="l" t="t" r="r" b="b"/>
            <a:pathLst>
              <a:path w="1494154">
                <a:moveTo>
                  <a:pt x="0" y="0"/>
                </a:moveTo>
                <a:lnTo>
                  <a:pt x="1493773" y="0"/>
                </a:lnTo>
              </a:path>
            </a:pathLst>
          </a:custGeom>
          <a:ln w="10160">
            <a:solidFill>
              <a:srgbClr val="FFD8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268461" y="2898139"/>
            <a:ext cx="1484630" cy="0"/>
          </a:xfrm>
          <a:custGeom>
            <a:avLst/>
            <a:gdLst/>
            <a:ahLst/>
            <a:cxnLst/>
            <a:rect l="l" t="t" r="r" b="b"/>
            <a:pathLst>
              <a:path w="1484629">
                <a:moveTo>
                  <a:pt x="0" y="0"/>
                </a:moveTo>
                <a:lnTo>
                  <a:pt x="1484291" y="0"/>
                </a:lnTo>
              </a:path>
            </a:pathLst>
          </a:custGeom>
          <a:ln w="10160">
            <a:solidFill>
              <a:srgbClr val="FFD7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274557" y="2908935"/>
            <a:ext cx="1474470" cy="0"/>
          </a:xfrm>
          <a:custGeom>
            <a:avLst/>
            <a:gdLst/>
            <a:ahLst/>
            <a:cxnLst/>
            <a:rect l="l" t="t" r="r" b="b"/>
            <a:pathLst>
              <a:path w="1474470">
                <a:moveTo>
                  <a:pt x="0" y="0"/>
                </a:moveTo>
                <a:lnTo>
                  <a:pt x="1473961" y="0"/>
                </a:lnTo>
              </a:path>
            </a:pathLst>
          </a:custGeom>
          <a:ln w="11429">
            <a:solidFill>
              <a:srgbClr val="FFD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284464" y="2919729"/>
            <a:ext cx="1458595" cy="0"/>
          </a:xfrm>
          <a:custGeom>
            <a:avLst/>
            <a:gdLst/>
            <a:ahLst/>
            <a:cxnLst/>
            <a:rect l="l" t="t" r="r" b="b"/>
            <a:pathLst>
              <a:path w="1458595">
                <a:moveTo>
                  <a:pt x="0" y="0"/>
                </a:moveTo>
                <a:lnTo>
                  <a:pt x="1458340" y="0"/>
                </a:lnTo>
              </a:path>
            </a:pathLst>
          </a:custGeom>
          <a:ln w="10160">
            <a:solidFill>
              <a:srgbClr val="FFD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296547" y="2930525"/>
            <a:ext cx="1441450" cy="0"/>
          </a:xfrm>
          <a:custGeom>
            <a:avLst/>
            <a:gdLst/>
            <a:ahLst/>
            <a:cxnLst/>
            <a:rect l="l" t="t" r="r" b="b"/>
            <a:pathLst>
              <a:path w="1441450">
                <a:moveTo>
                  <a:pt x="0" y="0"/>
                </a:moveTo>
                <a:lnTo>
                  <a:pt x="1441177" y="0"/>
                </a:lnTo>
              </a:path>
            </a:pathLst>
          </a:custGeom>
          <a:ln w="11429">
            <a:solidFill>
              <a:srgbClr val="FFD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310880" y="2941320"/>
            <a:ext cx="1420495" cy="0"/>
          </a:xfrm>
          <a:custGeom>
            <a:avLst/>
            <a:gdLst/>
            <a:ahLst/>
            <a:cxnLst/>
            <a:rect l="l" t="t" r="r" b="b"/>
            <a:pathLst>
              <a:path w="1420495">
                <a:moveTo>
                  <a:pt x="0" y="0"/>
                </a:moveTo>
                <a:lnTo>
                  <a:pt x="1420283" y="0"/>
                </a:lnTo>
              </a:path>
            </a:pathLst>
          </a:custGeom>
          <a:ln w="10160">
            <a:solidFill>
              <a:srgbClr val="FFD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329676" y="2951479"/>
            <a:ext cx="1393190" cy="0"/>
          </a:xfrm>
          <a:custGeom>
            <a:avLst/>
            <a:gdLst/>
            <a:ahLst/>
            <a:cxnLst/>
            <a:rect l="l" t="t" r="r" b="b"/>
            <a:pathLst>
              <a:path w="1393190">
                <a:moveTo>
                  <a:pt x="0" y="0"/>
                </a:moveTo>
                <a:lnTo>
                  <a:pt x="1393020" y="0"/>
                </a:lnTo>
              </a:path>
            </a:pathLst>
          </a:custGeom>
          <a:ln w="10160">
            <a:solidFill>
              <a:srgbClr val="FFD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358123" y="2962275"/>
            <a:ext cx="1355725" cy="0"/>
          </a:xfrm>
          <a:custGeom>
            <a:avLst/>
            <a:gdLst/>
            <a:ahLst/>
            <a:cxnLst/>
            <a:rect l="l" t="t" r="r" b="b"/>
            <a:pathLst>
              <a:path w="1355725">
                <a:moveTo>
                  <a:pt x="0" y="0"/>
                </a:moveTo>
                <a:lnTo>
                  <a:pt x="1355470" y="0"/>
                </a:lnTo>
              </a:path>
            </a:pathLst>
          </a:custGeom>
          <a:ln w="11429">
            <a:solidFill>
              <a:srgbClr val="FFD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402319" y="2973070"/>
            <a:ext cx="1300480" cy="0"/>
          </a:xfrm>
          <a:custGeom>
            <a:avLst/>
            <a:gdLst/>
            <a:ahLst/>
            <a:cxnLst/>
            <a:rect l="l" t="t" r="r" b="b"/>
            <a:pathLst>
              <a:path w="1300479">
                <a:moveTo>
                  <a:pt x="0" y="0"/>
                </a:moveTo>
                <a:lnTo>
                  <a:pt x="1300133" y="0"/>
                </a:lnTo>
              </a:path>
            </a:pathLst>
          </a:custGeom>
          <a:ln w="10160">
            <a:solidFill>
              <a:srgbClr val="FFD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454852" y="2983229"/>
            <a:ext cx="1236980" cy="0"/>
          </a:xfrm>
          <a:custGeom>
            <a:avLst/>
            <a:gdLst/>
            <a:ahLst/>
            <a:cxnLst/>
            <a:rect l="l" t="t" r="r" b="b"/>
            <a:pathLst>
              <a:path w="1236979">
                <a:moveTo>
                  <a:pt x="0" y="0"/>
                </a:moveTo>
                <a:lnTo>
                  <a:pt x="1236518" y="0"/>
                </a:lnTo>
              </a:path>
            </a:pathLst>
          </a:custGeom>
          <a:ln w="10160">
            <a:solidFill>
              <a:srgbClr val="FFD3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462644" y="2994025"/>
            <a:ext cx="1216025" cy="0"/>
          </a:xfrm>
          <a:custGeom>
            <a:avLst/>
            <a:gdLst/>
            <a:ahLst/>
            <a:cxnLst/>
            <a:rect l="l" t="t" r="r" b="b"/>
            <a:pathLst>
              <a:path w="1216025">
                <a:moveTo>
                  <a:pt x="0" y="0"/>
                </a:moveTo>
                <a:lnTo>
                  <a:pt x="1215516" y="0"/>
                </a:lnTo>
              </a:path>
            </a:pathLst>
          </a:custGeom>
          <a:ln w="11429">
            <a:solidFill>
              <a:srgbClr val="FFD3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472169" y="2999739"/>
            <a:ext cx="1188085" cy="10160"/>
          </a:xfrm>
          <a:custGeom>
            <a:avLst/>
            <a:gdLst/>
            <a:ahLst/>
            <a:cxnLst/>
            <a:rect l="l" t="t" r="r" b="b"/>
            <a:pathLst>
              <a:path w="1188084" h="10160">
                <a:moveTo>
                  <a:pt x="1187873" y="0"/>
                </a:moveTo>
                <a:lnTo>
                  <a:pt x="0" y="0"/>
                </a:lnTo>
                <a:lnTo>
                  <a:pt x="8466" y="10160"/>
                </a:lnTo>
                <a:lnTo>
                  <a:pt x="919298" y="10160"/>
                </a:lnTo>
                <a:lnTo>
                  <a:pt x="922020" y="3810"/>
                </a:lnTo>
                <a:lnTo>
                  <a:pt x="1180464" y="3810"/>
                </a:lnTo>
                <a:lnTo>
                  <a:pt x="1183639" y="2539"/>
                </a:lnTo>
                <a:lnTo>
                  <a:pt x="1187873" y="0"/>
                </a:lnTo>
                <a:close/>
              </a:path>
              <a:path w="1188084" h="10160">
                <a:moveTo>
                  <a:pt x="1180464" y="3810"/>
                </a:moveTo>
                <a:lnTo>
                  <a:pt x="922020" y="3810"/>
                </a:lnTo>
                <a:lnTo>
                  <a:pt x="935989" y="10160"/>
                </a:lnTo>
                <a:lnTo>
                  <a:pt x="1164589" y="10160"/>
                </a:lnTo>
                <a:lnTo>
                  <a:pt x="1180464" y="3810"/>
                </a:lnTo>
                <a:close/>
              </a:path>
            </a:pathLst>
          </a:custGeom>
          <a:solidFill>
            <a:srgbClr val="FFD2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480636" y="3009900"/>
            <a:ext cx="1156335" cy="10160"/>
          </a:xfrm>
          <a:custGeom>
            <a:avLst/>
            <a:gdLst/>
            <a:ahLst/>
            <a:cxnLst/>
            <a:rect l="l" t="t" r="r" b="b"/>
            <a:pathLst>
              <a:path w="1156334" h="10160">
                <a:moveTo>
                  <a:pt x="910831" y="0"/>
                </a:moveTo>
                <a:lnTo>
                  <a:pt x="0" y="0"/>
                </a:lnTo>
                <a:lnTo>
                  <a:pt x="4233" y="5079"/>
                </a:lnTo>
                <a:lnTo>
                  <a:pt x="10329" y="10160"/>
                </a:lnTo>
                <a:lnTo>
                  <a:pt x="906477" y="10160"/>
                </a:lnTo>
                <a:lnTo>
                  <a:pt x="910831" y="0"/>
                </a:lnTo>
                <a:close/>
              </a:path>
              <a:path w="1156334" h="10160">
                <a:moveTo>
                  <a:pt x="1156123" y="0"/>
                </a:moveTo>
                <a:lnTo>
                  <a:pt x="927523" y="0"/>
                </a:lnTo>
                <a:lnTo>
                  <a:pt x="942763" y="8889"/>
                </a:lnTo>
                <a:lnTo>
                  <a:pt x="948266" y="10160"/>
                </a:lnTo>
                <a:lnTo>
                  <a:pt x="1136932" y="10160"/>
                </a:lnTo>
                <a:lnTo>
                  <a:pt x="1156123" y="0"/>
                </a:lnTo>
                <a:close/>
              </a:path>
            </a:pathLst>
          </a:custGeom>
          <a:solidFill>
            <a:srgbClr val="FFD2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490966" y="3020060"/>
            <a:ext cx="1127125" cy="11430"/>
          </a:xfrm>
          <a:custGeom>
            <a:avLst/>
            <a:gdLst/>
            <a:ahLst/>
            <a:cxnLst/>
            <a:rect l="l" t="t" r="r" b="b"/>
            <a:pathLst>
              <a:path w="1127125" h="11430">
                <a:moveTo>
                  <a:pt x="896148" y="0"/>
                </a:moveTo>
                <a:lnTo>
                  <a:pt x="0" y="0"/>
                </a:lnTo>
                <a:lnTo>
                  <a:pt x="9143" y="7619"/>
                </a:lnTo>
                <a:lnTo>
                  <a:pt x="14858" y="11429"/>
                </a:lnTo>
                <a:lnTo>
                  <a:pt x="890862" y="11429"/>
                </a:lnTo>
                <a:lnTo>
                  <a:pt x="895603" y="1269"/>
                </a:lnTo>
                <a:lnTo>
                  <a:pt x="896148" y="0"/>
                </a:lnTo>
                <a:close/>
              </a:path>
              <a:path w="1127125" h="11430">
                <a:moveTo>
                  <a:pt x="1126602" y="0"/>
                </a:moveTo>
                <a:lnTo>
                  <a:pt x="937937" y="0"/>
                </a:lnTo>
                <a:lnTo>
                  <a:pt x="948943" y="2539"/>
                </a:lnTo>
                <a:lnTo>
                  <a:pt x="964183" y="7619"/>
                </a:lnTo>
                <a:lnTo>
                  <a:pt x="983996" y="11429"/>
                </a:lnTo>
                <a:lnTo>
                  <a:pt x="1079753" y="11429"/>
                </a:lnTo>
                <a:lnTo>
                  <a:pt x="1102613" y="7619"/>
                </a:lnTo>
                <a:lnTo>
                  <a:pt x="1124203" y="1269"/>
                </a:lnTo>
                <a:lnTo>
                  <a:pt x="1126602" y="0"/>
                </a:lnTo>
                <a:close/>
              </a:path>
            </a:pathLst>
          </a:custGeom>
          <a:solidFill>
            <a:srgbClr val="FFD1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505825" y="3031489"/>
            <a:ext cx="1064895" cy="10160"/>
          </a:xfrm>
          <a:custGeom>
            <a:avLst/>
            <a:gdLst/>
            <a:ahLst/>
            <a:cxnLst/>
            <a:rect l="l" t="t" r="r" b="b"/>
            <a:pathLst>
              <a:path w="1064895" h="10160">
                <a:moveTo>
                  <a:pt x="876003" y="0"/>
                </a:moveTo>
                <a:lnTo>
                  <a:pt x="0" y="0"/>
                </a:lnTo>
                <a:lnTo>
                  <a:pt x="15240" y="10160"/>
                </a:lnTo>
                <a:lnTo>
                  <a:pt x="870975" y="10160"/>
                </a:lnTo>
                <a:lnTo>
                  <a:pt x="871854" y="8889"/>
                </a:lnTo>
                <a:lnTo>
                  <a:pt x="876003" y="0"/>
                </a:lnTo>
                <a:close/>
              </a:path>
              <a:path w="1064895" h="10160">
                <a:moveTo>
                  <a:pt x="1064895" y="0"/>
                </a:moveTo>
                <a:lnTo>
                  <a:pt x="969137" y="0"/>
                </a:lnTo>
                <a:lnTo>
                  <a:pt x="982345" y="2539"/>
                </a:lnTo>
                <a:lnTo>
                  <a:pt x="1015365" y="3810"/>
                </a:lnTo>
                <a:lnTo>
                  <a:pt x="1040765" y="2539"/>
                </a:lnTo>
                <a:lnTo>
                  <a:pt x="1064895" y="0"/>
                </a:lnTo>
                <a:close/>
              </a:path>
            </a:pathLst>
          </a:custGeom>
          <a:solidFill>
            <a:srgbClr val="FFD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521065" y="3046729"/>
            <a:ext cx="855980" cy="0"/>
          </a:xfrm>
          <a:custGeom>
            <a:avLst/>
            <a:gdLst/>
            <a:ahLst/>
            <a:cxnLst/>
            <a:rect l="l" t="t" r="r" b="b"/>
            <a:pathLst>
              <a:path w="855979">
                <a:moveTo>
                  <a:pt x="0" y="0"/>
                </a:moveTo>
                <a:lnTo>
                  <a:pt x="855735" y="0"/>
                </a:lnTo>
              </a:path>
            </a:pathLst>
          </a:custGeom>
          <a:ln w="10160">
            <a:solidFill>
              <a:srgbClr val="FFD0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536864" y="3057525"/>
            <a:ext cx="833119" cy="0"/>
          </a:xfrm>
          <a:custGeom>
            <a:avLst/>
            <a:gdLst/>
            <a:ahLst/>
            <a:cxnLst/>
            <a:rect l="l" t="t" r="r" b="b"/>
            <a:pathLst>
              <a:path w="833120">
                <a:moveTo>
                  <a:pt x="0" y="0"/>
                </a:moveTo>
                <a:lnTo>
                  <a:pt x="832901" y="0"/>
                </a:lnTo>
              </a:path>
            </a:pathLst>
          </a:custGeom>
          <a:ln w="11429">
            <a:solidFill>
              <a:srgbClr val="FFD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555690" y="3063239"/>
            <a:ext cx="805815" cy="10160"/>
          </a:xfrm>
          <a:custGeom>
            <a:avLst/>
            <a:gdLst/>
            <a:ahLst/>
            <a:cxnLst/>
            <a:rect l="l" t="t" r="r" b="b"/>
            <a:pathLst>
              <a:path w="805815" h="10160">
                <a:moveTo>
                  <a:pt x="805796" y="0"/>
                </a:moveTo>
                <a:lnTo>
                  <a:pt x="0" y="0"/>
                </a:lnTo>
                <a:lnTo>
                  <a:pt x="10458" y="6350"/>
                </a:lnTo>
                <a:lnTo>
                  <a:pt x="21888" y="10160"/>
                </a:lnTo>
                <a:lnTo>
                  <a:pt x="321608" y="10160"/>
                </a:lnTo>
                <a:lnTo>
                  <a:pt x="327958" y="6350"/>
                </a:lnTo>
                <a:lnTo>
                  <a:pt x="335578" y="2539"/>
                </a:lnTo>
                <a:lnTo>
                  <a:pt x="803891" y="2539"/>
                </a:lnTo>
                <a:lnTo>
                  <a:pt x="805796" y="0"/>
                </a:lnTo>
                <a:close/>
              </a:path>
              <a:path w="805815" h="10160">
                <a:moveTo>
                  <a:pt x="803891" y="2539"/>
                </a:moveTo>
                <a:lnTo>
                  <a:pt x="335578" y="2539"/>
                </a:lnTo>
                <a:lnTo>
                  <a:pt x="343503" y="10160"/>
                </a:lnTo>
                <a:lnTo>
                  <a:pt x="797737" y="10160"/>
                </a:lnTo>
                <a:lnTo>
                  <a:pt x="799128" y="8889"/>
                </a:lnTo>
                <a:lnTo>
                  <a:pt x="803891" y="2539"/>
                </a:lnTo>
                <a:close/>
              </a:path>
            </a:pathLst>
          </a:custGeom>
          <a:solidFill>
            <a:srgbClr val="FFC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577580" y="3073400"/>
            <a:ext cx="775970" cy="10160"/>
          </a:xfrm>
          <a:custGeom>
            <a:avLst/>
            <a:gdLst/>
            <a:ahLst/>
            <a:cxnLst/>
            <a:rect l="l" t="t" r="r" b="b"/>
            <a:pathLst>
              <a:path w="775970" h="10160">
                <a:moveTo>
                  <a:pt x="775849" y="0"/>
                </a:moveTo>
                <a:lnTo>
                  <a:pt x="321614" y="0"/>
                </a:lnTo>
                <a:lnTo>
                  <a:pt x="332181" y="10160"/>
                </a:lnTo>
                <a:lnTo>
                  <a:pt x="764721" y="10160"/>
                </a:lnTo>
                <a:lnTo>
                  <a:pt x="775849" y="0"/>
                </a:lnTo>
                <a:close/>
              </a:path>
              <a:path w="775970" h="10160">
                <a:moveTo>
                  <a:pt x="299719" y="0"/>
                </a:moveTo>
                <a:lnTo>
                  <a:pt x="0" y="0"/>
                </a:lnTo>
                <a:lnTo>
                  <a:pt x="7619" y="2539"/>
                </a:lnTo>
                <a:lnTo>
                  <a:pt x="22859" y="10160"/>
                </a:lnTo>
                <a:lnTo>
                  <a:pt x="283633" y="10160"/>
                </a:lnTo>
                <a:lnTo>
                  <a:pt x="287019" y="8889"/>
                </a:lnTo>
                <a:lnTo>
                  <a:pt x="299719" y="0"/>
                </a:lnTo>
                <a:close/>
              </a:path>
            </a:pathLst>
          </a:custGeom>
          <a:solidFill>
            <a:srgbClr val="FFCF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600440" y="3083560"/>
            <a:ext cx="742315" cy="11430"/>
          </a:xfrm>
          <a:custGeom>
            <a:avLst/>
            <a:gdLst/>
            <a:ahLst/>
            <a:cxnLst/>
            <a:rect l="l" t="t" r="r" b="b"/>
            <a:pathLst>
              <a:path w="742315" h="11430">
                <a:moveTo>
                  <a:pt x="741861" y="0"/>
                </a:moveTo>
                <a:lnTo>
                  <a:pt x="309321" y="0"/>
                </a:lnTo>
                <a:lnTo>
                  <a:pt x="321208" y="11429"/>
                </a:lnTo>
                <a:lnTo>
                  <a:pt x="729342" y="11429"/>
                </a:lnTo>
                <a:lnTo>
                  <a:pt x="741861" y="0"/>
                </a:lnTo>
                <a:close/>
              </a:path>
              <a:path w="742315" h="11430">
                <a:moveTo>
                  <a:pt x="260773" y="0"/>
                </a:moveTo>
                <a:lnTo>
                  <a:pt x="0" y="0"/>
                </a:lnTo>
                <a:lnTo>
                  <a:pt x="2539" y="1269"/>
                </a:lnTo>
                <a:lnTo>
                  <a:pt x="22859" y="5079"/>
                </a:lnTo>
                <a:lnTo>
                  <a:pt x="41909" y="11429"/>
                </a:lnTo>
                <a:lnTo>
                  <a:pt x="236219" y="11429"/>
                </a:lnTo>
                <a:lnTo>
                  <a:pt x="243839" y="8889"/>
                </a:lnTo>
                <a:lnTo>
                  <a:pt x="248919" y="7619"/>
                </a:lnTo>
                <a:lnTo>
                  <a:pt x="254000" y="2539"/>
                </a:lnTo>
                <a:lnTo>
                  <a:pt x="260773" y="0"/>
                </a:lnTo>
                <a:close/>
              </a:path>
            </a:pathLst>
          </a:custGeom>
          <a:solidFill>
            <a:srgbClr val="FFCE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642350" y="3094989"/>
            <a:ext cx="687705" cy="10160"/>
          </a:xfrm>
          <a:custGeom>
            <a:avLst/>
            <a:gdLst/>
            <a:ahLst/>
            <a:cxnLst/>
            <a:rect l="l" t="t" r="r" b="b"/>
            <a:pathLst>
              <a:path w="687704" h="10160">
                <a:moveTo>
                  <a:pt x="687432" y="0"/>
                </a:moveTo>
                <a:lnTo>
                  <a:pt x="279298" y="0"/>
                </a:lnTo>
                <a:lnTo>
                  <a:pt x="281940" y="2539"/>
                </a:lnTo>
                <a:lnTo>
                  <a:pt x="291465" y="10160"/>
                </a:lnTo>
                <a:lnTo>
                  <a:pt x="675004" y="10160"/>
                </a:lnTo>
                <a:lnTo>
                  <a:pt x="683259" y="3810"/>
                </a:lnTo>
                <a:lnTo>
                  <a:pt x="687432" y="0"/>
                </a:lnTo>
                <a:close/>
              </a:path>
              <a:path w="687704" h="10160">
                <a:moveTo>
                  <a:pt x="194309" y="0"/>
                </a:moveTo>
                <a:lnTo>
                  <a:pt x="0" y="0"/>
                </a:lnTo>
                <a:lnTo>
                  <a:pt x="20320" y="2539"/>
                </a:lnTo>
                <a:lnTo>
                  <a:pt x="41909" y="6350"/>
                </a:lnTo>
                <a:lnTo>
                  <a:pt x="63500" y="8889"/>
                </a:lnTo>
                <a:lnTo>
                  <a:pt x="130809" y="8889"/>
                </a:lnTo>
                <a:lnTo>
                  <a:pt x="163829" y="3810"/>
                </a:lnTo>
                <a:lnTo>
                  <a:pt x="175259" y="3810"/>
                </a:lnTo>
                <a:lnTo>
                  <a:pt x="185420" y="2539"/>
                </a:lnTo>
                <a:lnTo>
                  <a:pt x="194309" y="0"/>
                </a:lnTo>
                <a:close/>
              </a:path>
            </a:pathLst>
          </a:custGeom>
          <a:solidFill>
            <a:srgbClr val="FFCE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933815" y="3110229"/>
            <a:ext cx="383540" cy="0"/>
          </a:xfrm>
          <a:custGeom>
            <a:avLst/>
            <a:gdLst/>
            <a:ahLst/>
            <a:cxnLst/>
            <a:rect l="l" t="t" r="r" b="b"/>
            <a:pathLst>
              <a:path w="383540">
                <a:moveTo>
                  <a:pt x="0" y="0"/>
                </a:moveTo>
                <a:lnTo>
                  <a:pt x="383539" y="0"/>
                </a:lnTo>
              </a:path>
            </a:pathLst>
          </a:custGeom>
          <a:ln w="10160">
            <a:solidFill>
              <a:srgbClr val="FFCD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947875" y="3121025"/>
            <a:ext cx="356235" cy="0"/>
          </a:xfrm>
          <a:custGeom>
            <a:avLst/>
            <a:gdLst/>
            <a:ahLst/>
            <a:cxnLst/>
            <a:rect l="l" t="t" r="r" b="b"/>
            <a:pathLst>
              <a:path w="356234">
                <a:moveTo>
                  <a:pt x="0" y="0"/>
                </a:moveTo>
                <a:lnTo>
                  <a:pt x="355720" y="0"/>
                </a:lnTo>
              </a:path>
            </a:pathLst>
          </a:custGeom>
          <a:ln w="11429">
            <a:solidFill>
              <a:srgbClr val="FFCD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968014" y="3131820"/>
            <a:ext cx="317500" cy="0"/>
          </a:xfrm>
          <a:custGeom>
            <a:avLst/>
            <a:gdLst/>
            <a:ahLst/>
            <a:cxnLst/>
            <a:rect l="l" t="t" r="r" b="b"/>
            <a:pathLst>
              <a:path w="317500">
                <a:moveTo>
                  <a:pt x="0" y="0"/>
                </a:moveTo>
                <a:lnTo>
                  <a:pt x="317431" y="0"/>
                </a:lnTo>
              </a:path>
            </a:pathLst>
          </a:custGeom>
          <a:ln w="10160">
            <a:solidFill>
              <a:srgbClr val="FFCC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984887" y="3142614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488" y="0"/>
                </a:lnTo>
              </a:path>
            </a:pathLst>
          </a:custGeom>
          <a:ln w="11429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9008109" y="3153410"/>
            <a:ext cx="231140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749" y="0"/>
                </a:lnTo>
              </a:path>
            </a:pathLst>
          </a:custGeom>
          <a:ln w="1016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9039859" y="3163570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90" y="0"/>
                </a:lnTo>
              </a:path>
            </a:pathLst>
          </a:custGeom>
          <a:ln w="1016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208009" y="2087879"/>
            <a:ext cx="1800860" cy="1080770"/>
          </a:xfrm>
          <a:custGeom>
            <a:avLst/>
            <a:gdLst/>
            <a:ahLst/>
            <a:cxnLst/>
            <a:rect l="l" t="t" r="r" b="b"/>
            <a:pathLst>
              <a:path w="1800859" h="1080770">
                <a:moveTo>
                  <a:pt x="160020" y="358140"/>
                </a:moveTo>
                <a:lnTo>
                  <a:pt x="155601" y="318446"/>
                </a:lnTo>
                <a:lnTo>
                  <a:pt x="161401" y="279857"/>
                </a:lnTo>
                <a:lnTo>
                  <a:pt x="176284" y="243097"/>
                </a:lnTo>
                <a:lnTo>
                  <a:pt x="199115" y="208889"/>
                </a:lnTo>
                <a:lnTo>
                  <a:pt x="228758" y="177958"/>
                </a:lnTo>
                <a:lnTo>
                  <a:pt x="264078" y="151028"/>
                </a:lnTo>
                <a:lnTo>
                  <a:pt x="303940" y="128822"/>
                </a:lnTo>
                <a:lnTo>
                  <a:pt x="347207" y="112064"/>
                </a:lnTo>
                <a:lnTo>
                  <a:pt x="392746" y="101479"/>
                </a:lnTo>
                <a:lnTo>
                  <a:pt x="439420" y="97790"/>
                </a:lnTo>
                <a:lnTo>
                  <a:pt x="475912" y="100072"/>
                </a:lnTo>
                <a:lnTo>
                  <a:pt x="512286" y="106521"/>
                </a:lnTo>
                <a:lnTo>
                  <a:pt x="547469" y="116542"/>
                </a:lnTo>
                <a:lnTo>
                  <a:pt x="580390" y="129540"/>
                </a:lnTo>
                <a:lnTo>
                  <a:pt x="608553" y="96580"/>
                </a:lnTo>
                <a:lnTo>
                  <a:pt x="643544" y="69778"/>
                </a:lnTo>
                <a:lnTo>
                  <a:pt x="684265" y="49804"/>
                </a:lnTo>
                <a:lnTo>
                  <a:pt x="729620" y="37327"/>
                </a:lnTo>
                <a:lnTo>
                  <a:pt x="778510" y="33020"/>
                </a:lnTo>
                <a:lnTo>
                  <a:pt x="820062" y="37048"/>
                </a:lnTo>
                <a:lnTo>
                  <a:pt x="861377" y="47148"/>
                </a:lnTo>
                <a:lnTo>
                  <a:pt x="900310" y="63202"/>
                </a:lnTo>
                <a:lnTo>
                  <a:pt x="934720" y="85090"/>
                </a:lnTo>
                <a:lnTo>
                  <a:pt x="962600" y="49291"/>
                </a:lnTo>
                <a:lnTo>
                  <a:pt x="1000601" y="22542"/>
                </a:lnTo>
                <a:lnTo>
                  <a:pt x="1045983" y="5794"/>
                </a:lnTo>
                <a:lnTo>
                  <a:pt x="1096010" y="0"/>
                </a:lnTo>
                <a:lnTo>
                  <a:pt x="1137900" y="4127"/>
                </a:lnTo>
                <a:lnTo>
                  <a:pt x="1176813" y="15875"/>
                </a:lnTo>
                <a:lnTo>
                  <a:pt x="1211202" y="34289"/>
                </a:lnTo>
                <a:lnTo>
                  <a:pt x="1239520" y="58420"/>
                </a:lnTo>
                <a:lnTo>
                  <a:pt x="1271408" y="33754"/>
                </a:lnTo>
                <a:lnTo>
                  <a:pt x="1308893" y="15398"/>
                </a:lnTo>
                <a:lnTo>
                  <a:pt x="1350426" y="3948"/>
                </a:lnTo>
                <a:lnTo>
                  <a:pt x="1394460" y="0"/>
                </a:lnTo>
                <a:lnTo>
                  <a:pt x="1441855" y="4509"/>
                </a:lnTo>
                <a:lnTo>
                  <a:pt x="1485335" y="17450"/>
                </a:lnTo>
                <a:lnTo>
                  <a:pt x="1523523" y="37941"/>
                </a:lnTo>
                <a:lnTo>
                  <a:pt x="1555044" y="65099"/>
                </a:lnTo>
                <a:lnTo>
                  <a:pt x="1578521" y="98042"/>
                </a:lnTo>
                <a:lnTo>
                  <a:pt x="1592580" y="135890"/>
                </a:lnTo>
                <a:lnTo>
                  <a:pt x="1645574" y="154482"/>
                </a:lnTo>
                <a:lnTo>
                  <a:pt x="1690400" y="183134"/>
                </a:lnTo>
                <a:lnTo>
                  <a:pt x="1724985" y="220014"/>
                </a:lnTo>
                <a:lnTo>
                  <a:pt x="1747255" y="263296"/>
                </a:lnTo>
                <a:lnTo>
                  <a:pt x="1755140" y="311150"/>
                </a:lnTo>
                <a:lnTo>
                  <a:pt x="1754127" y="329961"/>
                </a:lnTo>
                <a:lnTo>
                  <a:pt x="1750853" y="348297"/>
                </a:lnTo>
                <a:lnTo>
                  <a:pt x="1744960" y="366156"/>
                </a:lnTo>
                <a:lnTo>
                  <a:pt x="1736090" y="383540"/>
                </a:lnTo>
                <a:lnTo>
                  <a:pt x="1762819" y="414833"/>
                </a:lnTo>
                <a:lnTo>
                  <a:pt x="1783238" y="449103"/>
                </a:lnTo>
                <a:lnTo>
                  <a:pt x="1796276" y="485517"/>
                </a:lnTo>
                <a:lnTo>
                  <a:pt x="1800860" y="523240"/>
                </a:lnTo>
                <a:lnTo>
                  <a:pt x="1795951" y="565147"/>
                </a:lnTo>
                <a:lnTo>
                  <a:pt x="1781829" y="604658"/>
                </a:lnTo>
                <a:lnTo>
                  <a:pt x="1759403" y="641044"/>
                </a:lnTo>
                <a:lnTo>
                  <a:pt x="1729581" y="673576"/>
                </a:lnTo>
                <a:lnTo>
                  <a:pt x="1693269" y="701523"/>
                </a:lnTo>
                <a:lnTo>
                  <a:pt x="1651377" y="724157"/>
                </a:lnTo>
                <a:lnTo>
                  <a:pt x="1604811" y="740749"/>
                </a:lnTo>
                <a:lnTo>
                  <a:pt x="1554480" y="750570"/>
                </a:lnTo>
                <a:lnTo>
                  <a:pt x="1548181" y="795793"/>
                </a:lnTo>
                <a:lnTo>
                  <a:pt x="1530220" y="837107"/>
                </a:lnTo>
                <a:lnTo>
                  <a:pt x="1501995" y="873400"/>
                </a:lnTo>
                <a:lnTo>
                  <a:pt x="1464906" y="903562"/>
                </a:lnTo>
                <a:lnTo>
                  <a:pt x="1420352" y="926481"/>
                </a:lnTo>
                <a:lnTo>
                  <a:pt x="1369733" y="941047"/>
                </a:lnTo>
                <a:lnTo>
                  <a:pt x="1314450" y="946150"/>
                </a:lnTo>
                <a:lnTo>
                  <a:pt x="1280656" y="944245"/>
                </a:lnTo>
                <a:lnTo>
                  <a:pt x="1247933" y="938530"/>
                </a:lnTo>
                <a:lnTo>
                  <a:pt x="1216402" y="929005"/>
                </a:lnTo>
                <a:lnTo>
                  <a:pt x="1186180" y="915670"/>
                </a:lnTo>
                <a:lnTo>
                  <a:pt x="1166933" y="955206"/>
                </a:lnTo>
                <a:lnTo>
                  <a:pt x="1139356" y="990611"/>
                </a:lnTo>
                <a:lnTo>
                  <a:pt x="1104603" y="1021172"/>
                </a:lnTo>
                <a:lnTo>
                  <a:pt x="1063830" y="1046180"/>
                </a:lnTo>
                <a:lnTo>
                  <a:pt x="1018191" y="1064922"/>
                </a:lnTo>
                <a:lnTo>
                  <a:pt x="968843" y="1076689"/>
                </a:lnTo>
                <a:lnTo>
                  <a:pt x="916940" y="1080770"/>
                </a:lnTo>
                <a:lnTo>
                  <a:pt x="862167" y="1076025"/>
                </a:lnTo>
                <a:lnTo>
                  <a:pt x="810077" y="1062319"/>
                </a:lnTo>
                <a:lnTo>
                  <a:pt x="762132" y="1040444"/>
                </a:lnTo>
                <a:lnTo>
                  <a:pt x="719795" y="1011194"/>
                </a:lnTo>
                <a:lnTo>
                  <a:pt x="684530" y="975360"/>
                </a:lnTo>
                <a:lnTo>
                  <a:pt x="657661" y="992227"/>
                </a:lnTo>
                <a:lnTo>
                  <a:pt x="636270" y="1004570"/>
                </a:lnTo>
                <a:lnTo>
                  <a:pt x="597733" y="1012150"/>
                </a:lnTo>
                <a:lnTo>
                  <a:pt x="519430" y="1014730"/>
                </a:lnTo>
                <a:lnTo>
                  <a:pt x="470566" y="1011679"/>
                </a:lnTo>
                <a:lnTo>
                  <a:pt x="423524" y="1002763"/>
                </a:lnTo>
                <a:lnTo>
                  <a:pt x="379037" y="988337"/>
                </a:lnTo>
                <a:lnTo>
                  <a:pt x="337838" y="968758"/>
                </a:lnTo>
                <a:lnTo>
                  <a:pt x="300660" y="944380"/>
                </a:lnTo>
                <a:lnTo>
                  <a:pt x="268236" y="915558"/>
                </a:lnTo>
                <a:lnTo>
                  <a:pt x="241300" y="882650"/>
                </a:lnTo>
                <a:lnTo>
                  <a:pt x="180040" y="876399"/>
                </a:lnTo>
                <a:lnTo>
                  <a:pt x="129681" y="861012"/>
                </a:lnTo>
                <a:lnTo>
                  <a:pt x="90328" y="837723"/>
                </a:lnTo>
                <a:lnTo>
                  <a:pt x="62088" y="807767"/>
                </a:lnTo>
                <a:lnTo>
                  <a:pt x="45067" y="772377"/>
                </a:lnTo>
                <a:lnTo>
                  <a:pt x="39370" y="732790"/>
                </a:lnTo>
                <a:lnTo>
                  <a:pt x="42644" y="704969"/>
                </a:lnTo>
                <a:lnTo>
                  <a:pt x="52228" y="678815"/>
                </a:lnTo>
                <a:lnTo>
                  <a:pt x="67766" y="654565"/>
                </a:lnTo>
                <a:lnTo>
                  <a:pt x="88900" y="632460"/>
                </a:lnTo>
                <a:lnTo>
                  <a:pt x="50899" y="610135"/>
                </a:lnTo>
                <a:lnTo>
                  <a:pt x="23018" y="580548"/>
                </a:lnTo>
                <a:lnTo>
                  <a:pt x="5853" y="545484"/>
                </a:lnTo>
                <a:lnTo>
                  <a:pt x="0" y="506730"/>
                </a:lnTo>
                <a:lnTo>
                  <a:pt x="7985" y="462381"/>
                </a:lnTo>
                <a:lnTo>
                  <a:pt x="30358" y="423519"/>
                </a:lnTo>
                <a:lnTo>
                  <a:pt x="64739" y="391972"/>
                </a:lnTo>
                <a:lnTo>
                  <a:pt x="108752" y="369570"/>
                </a:lnTo>
                <a:lnTo>
                  <a:pt x="160020" y="35814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368030" y="2446020"/>
            <a:ext cx="13970" cy="38100"/>
          </a:xfrm>
          <a:custGeom>
            <a:avLst/>
            <a:gdLst/>
            <a:ahLst/>
            <a:cxnLst/>
            <a:rect l="l" t="t" r="r" b="b"/>
            <a:pathLst>
              <a:path w="13970" h="38100">
                <a:moveTo>
                  <a:pt x="0" y="0"/>
                </a:moveTo>
                <a:lnTo>
                  <a:pt x="2718" y="9703"/>
                </a:lnTo>
                <a:lnTo>
                  <a:pt x="6508" y="19526"/>
                </a:lnTo>
                <a:lnTo>
                  <a:pt x="10537" y="29110"/>
                </a:lnTo>
                <a:lnTo>
                  <a:pt x="13970" y="38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788400" y="2217420"/>
            <a:ext cx="58419" cy="35560"/>
          </a:xfrm>
          <a:custGeom>
            <a:avLst/>
            <a:gdLst/>
            <a:ahLst/>
            <a:cxnLst/>
            <a:rect l="l" t="t" r="r" b="b"/>
            <a:pathLst>
              <a:path w="58420" h="35560">
                <a:moveTo>
                  <a:pt x="0" y="0"/>
                </a:moveTo>
                <a:lnTo>
                  <a:pt x="15557" y="8056"/>
                </a:lnTo>
                <a:lnTo>
                  <a:pt x="31115" y="16827"/>
                </a:lnTo>
                <a:lnTo>
                  <a:pt x="45720" y="26074"/>
                </a:lnTo>
                <a:lnTo>
                  <a:pt x="58420" y="355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9127490" y="2172970"/>
            <a:ext cx="15240" cy="34290"/>
          </a:xfrm>
          <a:custGeom>
            <a:avLst/>
            <a:gdLst/>
            <a:ahLst/>
            <a:cxnLst/>
            <a:rect l="l" t="t" r="r" b="b"/>
            <a:pathLst>
              <a:path w="15240" h="34289">
                <a:moveTo>
                  <a:pt x="15239" y="0"/>
                </a:moveTo>
                <a:lnTo>
                  <a:pt x="10179" y="8036"/>
                </a:lnTo>
                <a:lnTo>
                  <a:pt x="6191" y="16668"/>
                </a:lnTo>
                <a:lnTo>
                  <a:pt x="2917" y="25538"/>
                </a:lnTo>
                <a:lnTo>
                  <a:pt x="0" y="34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9419590" y="2146300"/>
            <a:ext cx="27940" cy="41910"/>
          </a:xfrm>
          <a:custGeom>
            <a:avLst/>
            <a:gdLst/>
            <a:ahLst/>
            <a:cxnLst/>
            <a:rect l="l" t="t" r="r" b="b"/>
            <a:pathLst>
              <a:path w="27940" h="41910">
                <a:moveTo>
                  <a:pt x="27939" y="0"/>
                </a:moveTo>
                <a:lnTo>
                  <a:pt x="19466" y="9405"/>
                </a:lnTo>
                <a:lnTo>
                  <a:pt x="12541" y="20002"/>
                </a:lnTo>
                <a:lnTo>
                  <a:pt x="6330" y="31075"/>
                </a:lnTo>
                <a:lnTo>
                  <a:pt x="0" y="419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9800590" y="2223770"/>
            <a:ext cx="7620" cy="33020"/>
          </a:xfrm>
          <a:custGeom>
            <a:avLst/>
            <a:gdLst/>
            <a:ahLst/>
            <a:cxnLst/>
            <a:rect l="l" t="t" r="r" b="b"/>
            <a:pathLst>
              <a:path w="7620" h="33019">
                <a:moveTo>
                  <a:pt x="0" y="0"/>
                </a:moveTo>
                <a:lnTo>
                  <a:pt x="2063" y="8374"/>
                </a:lnTo>
                <a:lnTo>
                  <a:pt x="5079" y="18414"/>
                </a:lnTo>
                <a:lnTo>
                  <a:pt x="7143" y="27503"/>
                </a:lnTo>
                <a:lnTo>
                  <a:pt x="6350" y="330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9884409" y="2471420"/>
            <a:ext cx="59690" cy="66040"/>
          </a:xfrm>
          <a:custGeom>
            <a:avLst/>
            <a:gdLst/>
            <a:ahLst/>
            <a:cxnLst/>
            <a:rect l="l" t="t" r="r" b="b"/>
            <a:pathLst>
              <a:path w="59690" h="66039">
                <a:moveTo>
                  <a:pt x="59690" y="0"/>
                </a:moveTo>
                <a:lnTo>
                  <a:pt x="48220" y="18355"/>
                </a:lnTo>
                <a:lnTo>
                  <a:pt x="34607" y="35401"/>
                </a:lnTo>
                <a:lnTo>
                  <a:pt x="18613" y="51256"/>
                </a:lnTo>
                <a:lnTo>
                  <a:pt x="0" y="660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624059" y="2660650"/>
            <a:ext cx="139700" cy="177800"/>
          </a:xfrm>
          <a:custGeom>
            <a:avLst/>
            <a:gdLst/>
            <a:ahLst/>
            <a:cxnLst/>
            <a:rect l="l" t="t" r="r" b="b"/>
            <a:pathLst>
              <a:path w="139700" h="177800">
                <a:moveTo>
                  <a:pt x="139700" y="177800"/>
                </a:moveTo>
                <a:lnTo>
                  <a:pt x="137972" y="147360"/>
                </a:lnTo>
                <a:lnTo>
                  <a:pt x="124358" y="108630"/>
                </a:lnTo>
                <a:lnTo>
                  <a:pt x="97637" y="67340"/>
                </a:lnTo>
                <a:lnTo>
                  <a:pt x="56591" y="2922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394190" y="2956560"/>
            <a:ext cx="11430" cy="46990"/>
          </a:xfrm>
          <a:custGeom>
            <a:avLst/>
            <a:gdLst/>
            <a:ahLst/>
            <a:cxnLst/>
            <a:rect l="l" t="t" r="r" b="b"/>
            <a:pathLst>
              <a:path w="11429" h="46989">
                <a:moveTo>
                  <a:pt x="0" y="46989"/>
                </a:moveTo>
                <a:lnTo>
                  <a:pt x="4822" y="34825"/>
                </a:lnTo>
                <a:lnTo>
                  <a:pt x="8096" y="23018"/>
                </a:lnTo>
                <a:lnTo>
                  <a:pt x="10179" y="11449"/>
                </a:lnTo>
                <a:lnTo>
                  <a:pt x="114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863330" y="3020060"/>
            <a:ext cx="29209" cy="43180"/>
          </a:xfrm>
          <a:custGeom>
            <a:avLst/>
            <a:gdLst/>
            <a:ahLst/>
            <a:cxnLst/>
            <a:rect l="l" t="t" r="r" b="b"/>
            <a:pathLst>
              <a:path w="29209" h="43180">
                <a:moveTo>
                  <a:pt x="29210" y="43179"/>
                </a:moveTo>
                <a:lnTo>
                  <a:pt x="20359" y="33218"/>
                </a:lnTo>
                <a:lnTo>
                  <a:pt x="12700" y="22542"/>
                </a:lnTo>
                <a:lnTo>
                  <a:pt x="5992" y="1139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449309" y="2960370"/>
            <a:ext cx="46990" cy="10160"/>
          </a:xfrm>
          <a:custGeom>
            <a:avLst/>
            <a:gdLst/>
            <a:ahLst/>
            <a:cxnLst/>
            <a:rect l="l" t="t" r="r" b="b"/>
            <a:pathLst>
              <a:path w="46990" h="10160">
                <a:moveTo>
                  <a:pt x="0" y="10159"/>
                </a:moveTo>
                <a:lnTo>
                  <a:pt x="12164" y="8215"/>
                </a:lnTo>
                <a:lnTo>
                  <a:pt x="23971" y="6032"/>
                </a:lnTo>
                <a:lnTo>
                  <a:pt x="35540" y="3373"/>
                </a:lnTo>
                <a:lnTo>
                  <a:pt x="4699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296909" y="2720339"/>
            <a:ext cx="105410" cy="20320"/>
          </a:xfrm>
          <a:custGeom>
            <a:avLst/>
            <a:gdLst/>
            <a:ahLst/>
            <a:cxnLst/>
            <a:rect l="l" t="t" r="r" b="b"/>
            <a:pathLst>
              <a:path w="105409" h="20319">
                <a:moveTo>
                  <a:pt x="0" y="0"/>
                </a:moveTo>
                <a:lnTo>
                  <a:pt x="21828" y="9048"/>
                </a:lnTo>
                <a:lnTo>
                  <a:pt x="46037" y="16192"/>
                </a:lnTo>
                <a:lnTo>
                  <a:pt x="73580" y="20002"/>
                </a:lnTo>
                <a:lnTo>
                  <a:pt x="105410" y="190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451340" y="3314700"/>
            <a:ext cx="81280" cy="2540"/>
          </a:xfrm>
          <a:custGeom>
            <a:avLst/>
            <a:gdLst/>
            <a:ahLst/>
            <a:cxnLst/>
            <a:rect l="l" t="t" r="r" b="b"/>
            <a:pathLst>
              <a:path w="81279" h="2539">
                <a:moveTo>
                  <a:pt x="71119" y="0"/>
                </a:moveTo>
                <a:lnTo>
                  <a:pt x="10159" y="0"/>
                </a:lnTo>
                <a:lnTo>
                  <a:pt x="0" y="2539"/>
                </a:lnTo>
                <a:lnTo>
                  <a:pt x="81279" y="2539"/>
                </a:lnTo>
                <a:lnTo>
                  <a:pt x="7111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9432290" y="3319145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8109" y="0"/>
                </a:lnTo>
              </a:path>
            </a:pathLst>
          </a:custGeom>
          <a:ln w="3810">
            <a:solidFill>
              <a:srgbClr val="FFFC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418319" y="332295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810">
            <a:solidFill>
              <a:srgbClr val="FDFB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409747" y="3326765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2877" y="0"/>
                </a:lnTo>
              </a:path>
            </a:pathLst>
          </a:custGeom>
          <a:ln w="3810">
            <a:solidFill>
              <a:srgbClr val="FFF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404032" y="3329940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4942" y="0"/>
                </a:lnTo>
              </a:path>
            </a:pathLst>
          </a:custGeom>
          <a:ln w="3175">
            <a:solidFill>
              <a:srgbClr val="FFF9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395459" y="3333115"/>
            <a:ext cx="193040" cy="0"/>
          </a:xfrm>
          <a:custGeom>
            <a:avLst/>
            <a:gdLst/>
            <a:ahLst/>
            <a:cxnLst/>
            <a:rect l="l" t="t" r="r" b="b"/>
            <a:pathLst>
              <a:path w="193040">
                <a:moveTo>
                  <a:pt x="0" y="0"/>
                </a:moveTo>
                <a:lnTo>
                  <a:pt x="193040" y="0"/>
                </a:lnTo>
              </a:path>
            </a:pathLst>
          </a:custGeom>
          <a:ln w="3810">
            <a:solidFill>
              <a:srgbClr val="FFF8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387840" y="3336925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>
                <a:moveTo>
                  <a:pt x="0" y="0"/>
                </a:moveTo>
                <a:lnTo>
                  <a:pt x="208279" y="0"/>
                </a:lnTo>
              </a:path>
            </a:pathLst>
          </a:custGeom>
          <a:ln w="3809">
            <a:solidFill>
              <a:srgbClr val="FFF7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9381235" y="3340734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979" y="0"/>
                </a:lnTo>
              </a:path>
            </a:pathLst>
          </a:custGeom>
          <a:ln w="3810">
            <a:solidFill>
              <a:srgbClr val="FFF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9375140" y="334454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409" y="0"/>
                </a:lnTo>
              </a:path>
            </a:pathLst>
          </a:custGeom>
          <a:ln w="3810">
            <a:solidFill>
              <a:srgbClr val="FFF5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9369806" y="3348354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3078" y="0"/>
                </a:lnTo>
              </a:path>
            </a:pathLst>
          </a:custGeom>
          <a:ln w="3810">
            <a:solidFill>
              <a:srgbClr val="FFF4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9366250" y="335152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50190" y="0"/>
                </a:lnTo>
              </a:path>
            </a:pathLst>
          </a:custGeom>
          <a:ln w="3175">
            <a:solidFill>
              <a:srgbClr val="FFF3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9363528" y="3354704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>
                <a:moveTo>
                  <a:pt x="0" y="0"/>
                </a:moveTo>
                <a:lnTo>
                  <a:pt x="255632" y="0"/>
                </a:lnTo>
              </a:path>
            </a:pathLst>
          </a:custGeom>
          <a:ln w="3810">
            <a:solidFill>
              <a:srgbClr val="FFF2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9360806" y="335851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075" y="0"/>
                </a:lnTo>
              </a:path>
            </a:pathLst>
          </a:custGeom>
          <a:ln w="3810">
            <a:solidFill>
              <a:srgbClr val="FFF1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9357359" y="3362325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>
                <a:moveTo>
                  <a:pt x="0" y="0"/>
                </a:moveTo>
                <a:lnTo>
                  <a:pt x="267546" y="0"/>
                </a:lnTo>
              </a:path>
            </a:pathLst>
          </a:custGeom>
          <a:ln w="3809">
            <a:solidFill>
              <a:srgbClr val="FFF0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9353550" y="3366134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31" y="0"/>
                </a:lnTo>
              </a:path>
            </a:pathLst>
          </a:custGeom>
          <a:ln w="3810">
            <a:solidFill>
              <a:srgbClr val="FFEF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9351009" y="3369945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4">
                <a:moveTo>
                  <a:pt x="0" y="0"/>
                </a:moveTo>
                <a:lnTo>
                  <a:pt x="279823" y="0"/>
                </a:lnTo>
              </a:path>
            </a:pathLst>
          </a:custGeom>
          <a:ln w="3810">
            <a:solidFill>
              <a:srgbClr val="FFEE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9349740" y="3373120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>
                <a:moveTo>
                  <a:pt x="0" y="0"/>
                </a:moveTo>
                <a:lnTo>
                  <a:pt x="282786" y="0"/>
                </a:lnTo>
              </a:path>
            </a:pathLst>
          </a:custGeom>
          <a:ln w="3175">
            <a:solidFill>
              <a:srgbClr val="FFED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9347925" y="3376295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7020" y="0"/>
                </a:lnTo>
              </a:path>
            </a:pathLst>
          </a:custGeom>
          <a:ln w="3810">
            <a:solidFill>
              <a:srgbClr val="FFEC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9346293" y="3380104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829" y="0"/>
                </a:lnTo>
              </a:path>
            </a:pathLst>
          </a:custGeom>
          <a:ln w="3810">
            <a:solidFill>
              <a:srgbClr val="FFEB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9344659" y="3383915"/>
            <a:ext cx="294640" cy="0"/>
          </a:xfrm>
          <a:custGeom>
            <a:avLst/>
            <a:gdLst/>
            <a:ahLst/>
            <a:cxnLst/>
            <a:rect l="l" t="t" r="r" b="b"/>
            <a:pathLst>
              <a:path w="294640">
                <a:moveTo>
                  <a:pt x="0" y="0"/>
                </a:moveTo>
                <a:lnTo>
                  <a:pt x="294640" y="0"/>
                </a:lnTo>
              </a:path>
            </a:pathLst>
          </a:custGeom>
          <a:ln w="3810">
            <a:solidFill>
              <a:srgbClr val="FFEA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9343571" y="3387725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72" y="0"/>
                </a:lnTo>
              </a:path>
            </a:pathLst>
          </a:custGeom>
          <a:ln w="3809">
            <a:solidFill>
              <a:srgbClr val="FFE9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9342483" y="3391534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05" y="0"/>
                </a:lnTo>
              </a:path>
            </a:pathLst>
          </a:custGeom>
          <a:ln w="3810">
            <a:solidFill>
              <a:srgbClr val="FDE8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9342119" y="3395345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175">
            <a:solidFill>
              <a:srgbClr val="FFE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342301" y="3394075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177" y="0"/>
                </a:lnTo>
              </a:path>
            </a:pathLst>
          </a:custGeom>
          <a:ln w="3175">
            <a:solidFill>
              <a:srgbClr val="FFE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9342119" y="3397884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810">
            <a:solidFill>
              <a:srgbClr val="FFE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9342119" y="3401695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810">
            <a:solidFill>
              <a:srgbClr val="FFE5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9342119" y="3405504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810">
            <a:solidFill>
              <a:srgbClr val="FFE3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342119" y="3409315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810">
            <a:solidFill>
              <a:srgbClr val="FFE2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9342301" y="3414395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177" y="0"/>
                </a:lnTo>
              </a:path>
            </a:pathLst>
          </a:custGeom>
          <a:ln w="3175">
            <a:solidFill>
              <a:srgbClr val="FFE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9342119" y="3412490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8450" y="0"/>
                </a:lnTo>
              </a:path>
            </a:pathLst>
          </a:custGeom>
          <a:ln w="3175">
            <a:solidFill>
              <a:srgbClr val="FFE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342483" y="3416934"/>
            <a:ext cx="298450" cy="0"/>
          </a:xfrm>
          <a:custGeom>
            <a:avLst/>
            <a:gdLst/>
            <a:ahLst/>
            <a:cxnLst/>
            <a:rect l="l" t="t" r="r" b="b"/>
            <a:pathLst>
              <a:path w="298450">
                <a:moveTo>
                  <a:pt x="0" y="0"/>
                </a:moveTo>
                <a:lnTo>
                  <a:pt x="297905" y="0"/>
                </a:lnTo>
              </a:path>
            </a:pathLst>
          </a:custGeom>
          <a:ln w="3810">
            <a:solidFill>
              <a:srgbClr val="FFE0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343571" y="3420745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272" y="0"/>
                </a:lnTo>
              </a:path>
            </a:pathLst>
          </a:custGeom>
          <a:ln w="3810">
            <a:solidFill>
              <a:srgbClr val="FFDF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344659" y="3423920"/>
            <a:ext cx="294640" cy="0"/>
          </a:xfrm>
          <a:custGeom>
            <a:avLst/>
            <a:gdLst/>
            <a:ahLst/>
            <a:cxnLst/>
            <a:rect l="l" t="t" r="r" b="b"/>
            <a:pathLst>
              <a:path w="294640">
                <a:moveTo>
                  <a:pt x="0" y="0"/>
                </a:moveTo>
                <a:lnTo>
                  <a:pt x="294640" y="0"/>
                </a:lnTo>
              </a:path>
            </a:pathLst>
          </a:custGeom>
          <a:ln w="3175">
            <a:solidFill>
              <a:srgbClr val="FFDE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9345748" y="3427095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3810">
            <a:solidFill>
              <a:srgbClr val="FFD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347381" y="343090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90">
                <a:moveTo>
                  <a:pt x="0" y="0"/>
                </a:moveTo>
                <a:lnTo>
                  <a:pt x="288290" y="0"/>
                </a:lnTo>
              </a:path>
            </a:pathLst>
          </a:custGeom>
          <a:ln w="3810">
            <a:solidFill>
              <a:srgbClr val="FFDC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349014" y="3434715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4480" y="0"/>
                </a:lnTo>
              </a:path>
            </a:pathLst>
          </a:custGeom>
          <a:ln w="3810">
            <a:solidFill>
              <a:srgbClr val="FFDB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350647" y="3438525"/>
            <a:ext cx="280670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670" y="0"/>
                </a:lnTo>
              </a:path>
            </a:pathLst>
          </a:custGeom>
          <a:ln w="3809">
            <a:solidFill>
              <a:srgbClr val="FFDA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352280" y="3442334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860" y="0"/>
                </a:lnTo>
              </a:path>
            </a:pathLst>
          </a:custGeom>
          <a:ln w="3810">
            <a:solidFill>
              <a:srgbClr val="FFD9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356090" y="3445509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875" y="0"/>
                </a:lnTo>
              </a:path>
            </a:pathLst>
          </a:custGeom>
          <a:ln w="3175">
            <a:solidFill>
              <a:srgbClr val="FFD8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9358630" y="344868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218" y="0"/>
                </a:lnTo>
              </a:path>
            </a:pathLst>
          </a:custGeom>
          <a:ln w="3810">
            <a:solidFill>
              <a:srgbClr val="FFD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362440" y="3452495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809" y="0"/>
                </a:lnTo>
              </a:path>
            </a:pathLst>
          </a:custGeom>
          <a:ln w="3810">
            <a:solidFill>
              <a:srgbClr val="FFD6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366250" y="3456304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0" y="0"/>
                </a:moveTo>
                <a:lnTo>
                  <a:pt x="250190" y="0"/>
                </a:lnTo>
              </a:path>
            </a:pathLst>
          </a:custGeom>
          <a:ln w="3810">
            <a:solidFill>
              <a:srgbClr val="FFD5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9370694" y="346011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300" y="0"/>
                </a:lnTo>
              </a:path>
            </a:pathLst>
          </a:custGeom>
          <a:ln w="3810">
            <a:solidFill>
              <a:srgbClr val="FFD4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375140" y="3463925"/>
            <a:ext cx="232410" cy="0"/>
          </a:xfrm>
          <a:custGeom>
            <a:avLst/>
            <a:gdLst/>
            <a:ahLst/>
            <a:cxnLst/>
            <a:rect l="l" t="t" r="r" b="b"/>
            <a:pathLst>
              <a:path w="232409">
                <a:moveTo>
                  <a:pt x="0" y="0"/>
                </a:moveTo>
                <a:lnTo>
                  <a:pt x="232409" y="0"/>
                </a:lnTo>
              </a:path>
            </a:pathLst>
          </a:custGeom>
          <a:ln w="3809">
            <a:solidFill>
              <a:srgbClr val="FFD3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382759" y="3467100"/>
            <a:ext cx="218440" cy="0"/>
          </a:xfrm>
          <a:custGeom>
            <a:avLst/>
            <a:gdLst/>
            <a:ahLst/>
            <a:cxnLst/>
            <a:rect l="l" t="t" r="r" b="b"/>
            <a:pathLst>
              <a:path w="218440">
                <a:moveTo>
                  <a:pt x="0" y="0"/>
                </a:moveTo>
                <a:lnTo>
                  <a:pt x="218122" y="0"/>
                </a:lnTo>
              </a:path>
            </a:pathLst>
          </a:custGeom>
          <a:ln w="3175">
            <a:solidFill>
              <a:srgbClr val="FFD2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9386993" y="3470275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4">
                <a:moveTo>
                  <a:pt x="0" y="0"/>
                </a:moveTo>
                <a:lnTo>
                  <a:pt x="209973" y="0"/>
                </a:lnTo>
              </a:path>
            </a:pathLst>
          </a:custGeom>
          <a:ln w="3809">
            <a:solidFill>
              <a:srgbClr val="FFD1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9392073" y="3474084"/>
            <a:ext cx="200025" cy="0"/>
          </a:xfrm>
          <a:custGeom>
            <a:avLst/>
            <a:gdLst/>
            <a:ahLst/>
            <a:cxnLst/>
            <a:rect l="l" t="t" r="r" b="b"/>
            <a:pathLst>
              <a:path w="200025">
                <a:moveTo>
                  <a:pt x="0" y="0"/>
                </a:moveTo>
                <a:lnTo>
                  <a:pt x="199813" y="0"/>
                </a:lnTo>
              </a:path>
            </a:pathLst>
          </a:custGeom>
          <a:ln w="3810">
            <a:solidFill>
              <a:srgbClr val="FFD0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9398317" y="3477895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07" y="0"/>
                </a:lnTo>
              </a:path>
            </a:pathLst>
          </a:custGeom>
          <a:ln w="3810">
            <a:solidFill>
              <a:srgbClr val="FFCF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9406890" y="3481704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>
                <a:moveTo>
                  <a:pt x="0" y="0"/>
                </a:moveTo>
                <a:lnTo>
                  <a:pt x="168909" y="0"/>
                </a:lnTo>
              </a:path>
            </a:pathLst>
          </a:custGeom>
          <a:ln w="3810">
            <a:solidFill>
              <a:srgbClr val="FFCE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9418319" y="3485515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3810">
            <a:solidFill>
              <a:srgbClr val="FFCD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9432290" y="3488690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8109" y="0"/>
                </a:lnTo>
              </a:path>
            </a:pathLst>
          </a:custGeom>
          <a:ln w="3175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9446259" y="3489959"/>
            <a:ext cx="91440" cy="5080"/>
          </a:xfrm>
          <a:custGeom>
            <a:avLst/>
            <a:gdLst/>
            <a:ahLst/>
            <a:cxnLst/>
            <a:rect l="l" t="t" r="r" b="b"/>
            <a:pathLst>
              <a:path w="91440" h="5079">
                <a:moveTo>
                  <a:pt x="60960" y="2539"/>
                </a:moveTo>
                <a:lnTo>
                  <a:pt x="29210" y="2539"/>
                </a:lnTo>
                <a:lnTo>
                  <a:pt x="44450" y="5079"/>
                </a:lnTo>
                <a:lnTo>
                  <a:pt x="60960" y="2539"/>
                </a:lnTo>
                <a:close/>
              </a:path>
              <a:path w="91440" h="5079">
                <a:moveTo>
                  <a:pt x="91440" y="0"/>
                </a:moveTo>
                <a:lnTo>
                  <a:pt x="0" y="0"/>
                </a:lnTo>
                <a:lnTo>
                  <a:pt x="15240" y="2539"/>
                </a:lnTo>
                <a:lnTo>
                  <a:pt x="76200" y="2539"/>
                </a:lnTo>
                <a:lnTo>
                  <a:pt x="91440" y="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9342119" y="3314700"/>
            <a:ext cx="299720" cy="179070"/>
          </a:xfrm>
          <a:custGeom>
            <a:avLst/>
            <a:gdLst/>
            <a:ahLst/>
            <a:cxnLst/>
            <a:rect l="l" t="t" r="r" b="b"/>
            <a:pathLst>
              <a:path w="299720" h="179070">
                <a:moveTo>
                  <a:pt x="149859" y="0"/>
                </a:moveTo>
                <a:lnTo>
                  <a:pt x="209172" y="6746"/>
                </a:lnTo>
                <a:lnTo>
                  <a:pt x="256698" y="25400"/>
                </a:lnTo>
                <a:lnTo>
                  <a:pt x="288270" y="53578"/>
                </a:lnTo>
                <a:lnTo>
                  <a:pt x="299720" y="88900"/>
                </a:lnTo>
                <a:lnTo>
                  <a:pt x="288270" y="124420"/>
                </a:lnTo>
                <a:lnTo>
                  <a:pt x="256698" y="153035"/>
                </a:lnTo>
                <a:lnTo>
                  <a:pt x="209172" y="172124"/>
                </a:lnTo>
                <a:lnTo>
                  <a:pt x="149859" y="179070"/>
                </a:lnTo>
                <a:lnTo>
                  <a:pt x="90547" y="172124"/>
                </a:lnTo>
                <a:lnTo>
                  <a:pt x="43021" y="153035"/>
                </a:lnTo>
                <a:lnTo>
                  <a:pt x="11449" y="124420"/>
                </a:lnTo>
                <a:lnTo>
                  <a:pt x="0" y="88900"/>
                </a:lnTo>
                <a:lnTo>
                  <a:pt x="11449" y="53578"/>
                </a:lnTo>
                <a:lnTo>
                  <a:pt x="43021" y="25400"/>
                </a:lnTo>
                <a:lnTo>
                  <a:pt x="90547" y="6746"/>
                </a:lnTo>
                <a:lnTo>
                  <a:pt x="1498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9563100" y="3689350"/>
            <a:ext cx="199390" cy="120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753600" y="4015740"/>
            <a:ext cx="115570" cy="71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 txBox="1"/>
          <p:nvPr/>
        </p:nvSpPr>
        <p:spPr>
          <a:xfrm>
            <a:off x="8572500" y="2374900"/>
            <a:ext cx="9448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Paella</a:t>
            </a:r>
            <a:endParaRPr sz="2600">
              <a:latin typeface="Arial"/>
              <a:cs typeface="Arial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3743959" y="4526831"/>
            <a:ext cx="25400" cy="160655"/>
          </a:xfrm>
          <a:custGeom>
            <a:avLst/>
            <a:gdLst/>
            <a:ahLst/>
            <a:cxnLst/>
            <a:rect l="l" t="t" r="r" b="b"/>
            <a:pathLst>
              <a:path w="25400" h="160654">
                <a:moveTo>
                  <a:pt x="24883" y="0"/>
                </a:moveTo>
                <a:lnTo>
                  <a:pt x="21589" y="4529"/>
                </a:lnTo>
                <a:lnTo>
                  <a:pt x="7619" y="32469"/>
                </a:lnTo>
                <a:lnTo>
                  <a:pt x="0" y="62949"/>
                </a:lnTo>
                <a:lnTo>
                  <a:pt x="0" y="90889"/>
                </a:lnTo>
                <a:lnTo>
                  <a:pt x="2539" y="102319"/>
                </a:lnTo>
                <a:lnTo>
                  <a:pt x="3810" y="113749"/>
                </a:lnTo>
                <a:lnTo>
                  <a:pt x="6350" y="123909"/>
                </a:lnTo>
                <a:lnTo>
                  <a:pt x="10160" y="134069"/>
                </a:lnTo>
                <a:lnTo>
                  <a:pt x="20319" y="154389"/>
                </a:lnTo>
                <a:lnTo>
                  <a:pt x="24718" y="160253"/>
                </a:lnTo>
                <a:lnTo>
                  <a:pt x="24883" y="0"/>
                </a:lnTo>
                <a:close/>
              </a:path>
            </a:pathLst>
          </a:custGeom>
          <a:solidFill>
            <a:srgbClr val="99FF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768678" y="4496770"/>
            <a:ext cx="26670" cy="397510"/>
          </a:xfrm>
          <a:custGeom>
            <a:avLst/>
            <a:gdLst/>
            <a:ahLst/>
            <a:cxnLst/>
            <a:rect l="l" t="t" r="r" b="b"/>
            <a:pathLst>
              <a:path w="26670" h="397510">
                <a:moveTo>
                  <a:pt x="26381" y="0"/>
                </a:moveTo>
                <a:lnTo>
                  <a:pt x="18461" y="7919"/>
                </a:lnTo>
                <a:lnTo>
                  <a:pt x="7031" y="20619"/>
                </a:lnTo>
                <a:lnTo>
                  <a:pt x="165" y="30060"/>
                </a:lnTo>
                <a:lnTo>
                  <a:pt x="0" y="190314"/>
                </a:lnTo>
                <a:lnTo>
                  <a:pt x="3221" y="194609"/>
                </a:lnTo>
                <a:lnTo>
                  <a:pt x="9571" y="202229"/>
                </a:lnTo>
                <a:lnTo>
                  <a:pt x="17191" y="211119"/>
                </a:lnTo>
                <a:lnTo>
                  <a:pt x="25927" y="219855"/>
                </a:lnTo>
                <a:lnTo>
                  <a:pt x="26381" y="0"/>
                </a:lnTo>
                <a:close/>
              </a:path>
              <a:path w="26670" h="397510">
                <a:moveTo>
                  <a:pt x="25684" y="337568"/>
                </a:moveTo>
                <a:lnTo>
                  <a:pt x="24811" y="341929"/>
                </a:lnTo>
                <a:lnTo>
                  <a:pt x="23541" y="350819"/>
                </a:lnTo>
                <a:lnTo>
                  <a:pt x="23541" y="359709"/>
                </a:lnTo>
                <a:lnTo>
                  <a:pt x="22271" y="367329"/>
                </a:lnTo>
                <a:lnTo>
                  <a:pt x="23541" y="385109"/>
                </a:lnTo>
                <a:lnTo>
                  <a:pt x="25560" y="397223"/>
                </a:lnTo>
                <a:lnTo>
                  <a:pt x="25684" y="337568"/>
                </a:lnTo>
                <a:close/>
              </a:path>
            </a:pathLst>
          </a:custGeom>
          <a:solidFill>
            <a:srgbClr val="97F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3794238" y="4476946"/>
            <a:ext cx="27940" cy="474980"/>
          </a:xfrm>
          <a:custGeom>
            <a:avLst/>
            <a:gdLst/>
            <a:ahLst/>
            <a:cxnLst/>
            <a:rect l="l" t="t" r="r" b="b"/>
            <a:pathLst>
              <a:path w="27939" h="474979">
                <a:moveTo>
                  <a:pt x="26905" y="303127"/>
                </a:moveTo>
                <a:lnTo>
                  <a:pt x="25920" y="304603"/>
                </a:lnTo>
                <a:lnTo>
                  <a:pt x="20840" y="310953"/>
                </a:lnTo>
                <a:lnTo>
                  <a:pt x="15760" y="318573"/>
                </a:lnTo>
                <a:lnTo>
                  <a:pt x="520" y="355403"/>
                </a:lnTo>
                <a:lnTo>
                  <a:pt x="0" y="417048"/>
                </a:lnTo>
                <a:lnTo>
                  <a:pt x="520" y="420173"/>
                </a:lnTo>
                <a:lnTo>
                  <a:pt x="5600" y="436683"/>
                </a:lnTo>
                <a:lnTo>
                  <a:pt x="11950" y="450653"/>
                </a:lnTo>
                <a:lnTo>
                  <a:pt x="20840" y="465893"/>
                </a:lnTo>
                <a:lnTo>
                  <a:pt x="26551" y="474459"/>
                </a:lnTo>
                <a:lnTo>
                  <a:pt x="26905" y="303127"/>
                </a:lnTo>
                <a:close/>
              </a:path>
              <a:path w="27939" h="474979">
                <a:moveTo>
                  <a:pt x="27531" y="0"/>
                </a:moveTo>
                <a:lnTo>
                  <a:pt x="18300" y="6153"/>
                </a:lnTo>
                <a:lnTo>
                  <a:pt x="4330" y="16313"/>
                </a:lnTo>
                <a:lnTo>
                  <a:pt x="820" y="19824"/>
                </a:lnTo>
                <a:lnTo>
                  <a:pt x="366" y="239679"/>
                </a:lnTo>
                <a:lnTo>
                  <a:pt x="520" y="239833"/>
                </a:lnTo>
                <a:lnTo>
                  <a:pt x="10680" y="247453"/>
                </a:lnTo>
                <a:lnTo>
                  <a:pt x="26999" y="257652"/>
                </a:lnTo>
                <a:lnTo>
                  <a:pt x="27531" y="0"/>
                </a:lnTo>
                <a:close/>
              </a:path>
            </a:pathLst>
          </a:custGeom>
          <a:solidFill>
            <a:srgbClr val="96FB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3820790" y="4461713"/>
            <a:ext cx="27940" cy="518159"/>
          </a:xfrm>
          <a:custGeom>
            <a:avLst/>
            <a:gdLst/>
            <a:ahLst/>
            <a:cxnLst/>
            <a:rect l="l" t="t" r="r" b="b"/>
            <a:pathLst>
              <a:path w="27939" h="518160">
                <a:moveTo>
                  <a:pt x="27083" y="289330"/>
                </a:moveTo>
                <a:lnTo>
                  <a:pt x="15879" y="299516"/>
                </a:lnTo>
                <a:lnTo>
                  <a:pt x="4449" y="312216"/>
                </a:lnTo>
                <a:lnTo>
                  <a:pt x="353" y="318360"/>
                </a:lnTo>
                <a:lnTo>
                  <a:pt x="0" y="489692"/>
                </a:lnTo>
                <a:lnTo>
                  <a:pt x="4449" y="496366"/>
                </a:lnTo>
                <a:lnTo>
                  <a:pt x="17149" y="509066"/>
                </a:lnTo>
                <a:lnTo>
                  <a:pt x="26612" y="517669"/>
                </a:lnTo>
                <a:lnTo>
                  <a:pt x="27083" y="289330"/>
                </a:lnTo>
                <a:close/>
              </a:path>
              <a:path w="27939" h="518160">
                <a:moveTo>
                  <a:pt x="27681" y="0"/>
                </a:moveTo>
                <a:lnTo>
                  <a:pt x="22229" y="2336"/>
                </a:lnTo>
                <a:lnTo>
                  <a:pt x="6989" y="11226"/>
                </a:lnTo>
                <a:lnTo>
                  <a:pt x="980" y="15232"/>
                </a:lnTo>
                <a:lnTo>
                  <a:pt x="447" y="272885"/>
                </a:lnTo>
                <a:lnTo>
                  <a:pt x="4449" y="275386"/>
                </a:lnTo>
                <a:lnTo>
                  <a:pt x="17149" y="281736"/>
                </a:lnTo>
                <a:lnTo>
                  <a:pt x="27091" y="285713"/>
                </a:lnTo>
                <a:lnTo>
                  <a:pt x="27681" y="0"/>
                </a:lnTo>
                <a:close/>
              </a:path>
            </a:pathLst>
          </a:custGeom>
          <a:solidFill>
            <a:srgbClr val="95F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860867" y="4451597"/>
            <a:ext cx="0" cy="543560"/>
          </a:xfrm>
          <a:custGeom>
            <a:avLst/>
            <a:gdLst/>
            <a:ahLst/>
            <a:cxnLst/>
            <a:rect l="l" t="t" r="r" b="b"/>
            <a:pathLst>
              <a:path h="543560">
                <a:moveTo>
                  <a:pt x="0" y="0"/>
                </a:moveTo>
                <a:lnTo>
                  <a:pt x="0" y="542942"/>
                </a:lnTo>
              </a:path>
            </a:pathLst>
          </a:custGeom>
          <a:ln w="26928">
            <a:solidFill>
              <a:srgbClr val="94F9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873770" y="4444208"/>
            <a:ext cx="27305" cy="564515"/>
          </a:xfrm>
          <a:custGeom>
            <a:avLst/>
            <a:gdLst/>
            <a:ahLst/>
            <a:cxnLst/>
            <a:rect l="l" t="t" r="r" b="b"/>
            <a:pathLst>
              <a:path w="27304" h="564514">
                <a:moveTo>
                  <a:pt x="0" y="564101"/>
                </a:moveTo>
                <a:lnTo>
                  <a:pt x="26807" y="564101"/>
                </a:lnTo>
                <a:lnTo>
                  <a:pt x="26807" y="0"/>
                </a:lnTo>
                <a:lnTo>
                  <a:pt x="0" y="0"/>
                </a:lnTo>
                <a:lnTo>
                  <a:pt x="0" y="564101"/>
                </a:lnTo>
                <a:close/>
              </a:path>
            </a:pathLst>
          </a:custGeom>
          <a:solidFill>
            <a:srgbClr val="93F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899412" y="4439867"/>
            <a:ext cx="27940" cy="576580"/>
          </a:xfrm>
          <a:custGeom>
            <a:avLst/>
            <a:gdLst/>
            <a:ahLst/>
            <a:cxnLst/>
            <a:rect l="l" t="t" r="r" b="b"/>
            <a:pathLst>
              <a:path w="27939" h="576579">
                <a:moveTo>
                  <a:pt x="0" y="576151"/>
                </a:moveTo>
                <a:lnTo>
                  <a:pt x="27844" y="576151"/>
                </a:lnTo>
                <a:lnTo>
                  <a:pt x="27844" y="0"/>
                </a:lnTo>
                <a:lnTo>
                  <a:pt x="0" y="0"/>
                </a:lnTo>
                <a:lnTo>
                  <a:pt x="0" y="576151"/>
                </a:lnTo>
                <a:close/>
              </a:path>
            </a:pathLst>
          </a:custGeom>
          <a:solidFill>
            <a:srgbClr val="93F7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940129" y="4311555"/>
            <a:ext cx="0" cy="713105"/>
          </a:xfrm>
          <a:custGeom>
            <a:avLst/>
            <a:gdLst/>
            <a:ahLst/>
            <a:cxnLst/>
            <a:rect l="l" t="t" r="r" b="b"/>
            <a:pathLst>
              <a:path h="713104">
                <a:moveTo>
                  <a:pt x="0" y="0"/>
                </a:moveTo>
                <a:lnTo>
                  <a:pt x="0" y="712827"/>
                </a:lnTo>
              </a:path>
            </a:pathLst>
          </a:custGeom>
          <a:ln w="28125">
            <a:solidFill>
              <a:srgbClr val="92F6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966832" y="4271689"/>
            <a:ext cx="0" cy="756920"/>
          </a:xfrm>
          <a:custGeom>
            <a:avLst/>
            <a:gdLst/>
            <a:ahLst/>
            <a:cxnLst/>
            <a:rect l="l" t="t" r="r" b="b"/>
            <a:pathLst>
              <a:path h="756920">
                <a:moveTo>
                  <a:pt x="0" y="0"/>
                </a:moveTo>
                <a:lnTo>
                  <a:pt x="0" y="756651"/>
                </a:lnTo>
              </a:path>
            </a:pathLst>
          </a:custGeom>
          <a:ln w="28225">
            <a:solidFill>
              <a:srgbClr val="91F5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993003" y="4244539"/>
            <a:ext cx="0" cy="787400"/>
          </a:xfrm>
          <a:custGeom>
            <a:avLst/>
            <a:gdLst/>
            <a:ahLst/>
            <a:cxnLst/>
            <a:rect l="l" t="t" r="r" b="b"/>
            <a:pathLst>
              <a:path h="787400">
                <a:moveTo>
                  <a:pt x="0" y="0"/>
                </a:moveTo>
                <a:lnTo>
                  <a:pt x="0" y="787200"/>
                </a:lnTo>
              </a:path>
            </a:pathLst>
          </a:custGeom>
          <a:ln w="27243">
            <a:solidFill>
              <a:srgbClr val="90F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019565" y="4222901"/>
            <a:ext cx="0" cy="808990"/>
          </a:xfrm>
          <a:custGeom>
            <a:avLst/>
            <a:gdLst/>
            <a:ahLst/>
            <a:cxnLst/>
            <a:rect l="l" t="t" r="r" b="b"/>
            <a:pathLst>
              <a:path h="808989">
                <a:moveTo>
                  <a:pt x="0" y="0"/>
                </a:moveTo>
                <a:lnTo>
                  <a:pt x="0" y="808838"/>
                </a:lnTo>
              </a:path>
            </a:pathLst>
          </a:custGeom>
          <a:ln w="27505">
            <a:solidFill>
              <a:srgbClr val="8FF3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046152" y="4204857"/>
            <a:ext cx="0" cy="857885"/>
          </a:xfrm>
          <a:custGeom>
            <a:avLst/>
            <a:gdLst/>
            <a:ahLst/>
            <a:cxnLst/>
            <a:rect l="l" t="t" r="r" b="b"/>
            <a:pathLst>
              <a:path h="857885">
                <a:moveTo>
                  <a:pt x="0" y="0"/>
                </a:moveTo>
                <a:lnTo>
                  <a:pt x="0" y="857479"/>
                </a:lnTo>
              </a:path>
            </a:pathLst>
          </a:custGeom>
          <a:ln w="27340">
            <a:solidFill>
              <a:srgbClr val="8FF2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072287" y="4189898"/>
            <a:ext cx="0" cy="897255"/>
          </a:xfrm>
          <a:custGeom>
            <a:avLst/>
            <a:gdLst/>
            <a:ahLst/>
            <a:cxnLst/>
            <a:rect l="l" t="t" r="r" b="b"/>
            <a:pathLst>
              <a:path h="897254">
                <a:moveTo>
                  <a:pt x="0" y="0"/>
                </a:moveTo>
                <a:lnTo>
                  <a:pt x="0" y="896933"/>
                </a:lnTo>
              </a:path>
            </a:pathLst>
          </a:custGeom>
          <a:ln w="28472">
            <a:solidFill>
              <a:srgbClr val="8EF1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098946" y="4177215"/>
            <a:ext cx="0" cy="930275"/>
          </a:xfrm>
          <a:custGeom>
            <a:avLst/>
            <a:gdLst/>
            <a:ahLst/>
            <a:cxnLst/>
            <a:rect l="l" t="t" r="r" b="b"/>
            <a:pathLst>
              <a:path h="930275">
                <a:moveTo>
                  <a:pt x="0" y="0"/>
                </a:moveTo>
                <a:lnTo>
                  <a:pt x="0" y="930038"/>
                </a:lnTo>
              </a:path>
            </a:pathLst>
          </a:custGeom>
          <a:ln w="28551">
            <a:solidFill>
              <a:srgbClr val="8DF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125044" y="4166620"/>
            <a:ext cx="0" cy="957580"/>
          </a:xfrm>
          <a:custGeom>
            <a:avLst/>
            <a:gdLst/>
            <a:ahLst/>
            <a:cxnLst/>
            <a:rect l="l" t="t" r="r" b="b"/>
            <a:pathLst>
              <a:path h="957579">
                <a:moveTo>
                  <a:pt x="0" y="0"/>
                </a:moveTo>
                <a:lnTo>
                  <a:pt x="0" y="957072"/>
                </a:lnTo>
              </a:path>
            </a:pathLst>
          </a:custGeom>
          <a:ln w="27486">
            <a:solidFill>
              <a:srgbClr val="8CEF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151564" y="4158453"/>
            <a:ext cx="0" cy="978535"/>
          </a:xfrm>
          <a:custGeom>
            <a:avLst/>
            <a:gdLst/>
            <a:ahLst/>
            <a:cxnLst/>
            <a:rect l="l" t="t" r="r" b="b"/>
            <a:pathLst>
              <a:path h="978535">
                <a:moveTo>
                  <a:pt x="0" y="0"/>
                </a:moveTo>
                <a:lnTo>
                  <a:pt x="0" y="978202"/>
                </a:lnTo>
              </a:path>
            </a:pathLst>
          </a:custGeom>
          <a:ln w="27532">
            <a:solidFill>
              <a:srgbClr val="8BE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177662" y="4152392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0" y="996728"/>
                </a:lnTo>
              </a:path>
            </a:pathLst>
          </a:custGeom>
          <a:ln w="28703">
            <a:solidFill>
              <a:srgbClr val="8AED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189954" y="4148411"/>
            <a:ext cx="29209" cy="1012825"/>
          </a:xfrm>
          <a:custGeom>
            <a:avLst/>
            <a:gdLst/>
            <a:ahLst/>
            <a:cxnLst/>
            <a:rect l="l" t="t" r="r" b="b"/>
            <a:pathLst>
              <a:path w="29210" h="1012825">
                <a:moveTo>
                  <a:pt x="0" y="1012392"/>
                </a:moveTo>
                <a:lnTo>
                  <a:pt x="28737" y="1012392"/>
                </a:lnTo>
                <a:lnTo>
                  <a:pt x="28737" y="0"/>
                </a:lnTo>
                <a:lnTo>
                  <a:pt x="0" y="0"/>
                </a:lnTo>
                <a:lnTo>
                  <a:pt x="0" y="1012392"/>
                </a:lnTo>
                <a:close/>
              </a:path>
            </a:pathLst>
          </a:custGeom>
          <a:solidFill>
            <a:srgbClr val="8AE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216600" y="4145923"/>
            <a:ext cx="27940" cy="1022350"/>
          </a:xfrm>
          <a:custGeom>
            <a:avLst/>
            <a:gdLst/>
            <a:ahLst/>
            <a:cxnLst/>
            <a:rect l="l" t="t" r="r" b="b"/>
            <a:pathLst>
              <a:path w="27939" h="1022350">
                <a:moveTo>
                  <a:pt x="0" y="1021910"/>
                </a:moveTo>
                <a:lnTo>
                  <a:pt x="27618" y="1021910"/>
                </a:lnTo>
                <a:lnTo>
                  <a:pt x="27618" y="0"/>
                </a:lnTo>
                <a:lnTo>
                  <a:pt x="0" y="0"/>
                </a:lnTo>
                <a:lnTo>
                  <a:pt x="0" y="1021910"/>
                </a:lnTo>
                <a:close/>
              </a:path>
            </a:pathLst>
          </a:custGeom>
          <a:solidFill>
            <a:srgbClr val="89EB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243163" y="4144026"/>
            <a:ext cx="27940" cy="1028065"/>
          </a:xfrm>
          <a:custGeom>
            <a:avLst/>
            <a:gdLst/>
            <a:ahLst/>
            <a:cxnLst/>
            <a:rect l="l" t="t" r="r" b="b"/>
            <a:pathLst>
              <a:path w="27939" h="1028064">
                <a:moveTo>
                  <a:pt x="0" y="1027734"/>
                </a:moveTo>
                <a:lnTo>
                  <a:pt x="27608" y="1027734"/>
                </a:lnTo>
                <a:lnTo>
                  <a:pt x="27608" y="0"/>
                </a:lnTo>
                <a:lnTo>
                  <a:pt x="0" y="0"/>
                </a:lnTo>
                <a:lnTo>
                  <a:pt x="0" y="1027734"/>
                </a:lnTo>
                <a:close/>
              </a:path>
            </a:pathLst>
          </a:custGeom>
          <a:solidFill>
            <a:srgbClr val="88EA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268647" y="4144009"/>
            <a:ext cx="29209" cy="1033780"/>
          </a:xfrm>
          <a:custGeom>
            <a:avLst/>
            <a:gdLst/>
            <a:ahLst/>
            <a:cxnLst/>
            <a:rect l="l" t="t" r="r" b="b"/>
            <a:pathLst>
              <a:path w="29210" h="1033779">
                <a:moveTo>
                  <a:pt x="0" y="1033296"/>
                </a:moveTo>
                <a:lnTo>
                  <a:pt x="28792" y="1033296"/>
                </a:lnTo>
                <a:lnTo>
                  <a:pt x="28792" y="0"/>
                </a:lnTo>
                <a:lnTo>
                  <a:pt x="0" y="0"/>
                </a:lnTo>
                <a:lnTo>
                  <a:pt x="0" y="1033296"/>
                </a:lnTo>
                <a:close/>
              </a:path>
            </a:pathLst>
          </a:custGeom>
          <a:solidFill>
            <a:srgbClr val="87E9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295306" y="4144563"/>
            <a:ext cx="29209" cy="1036319"/>
          </a:xfrm>
          <a:custGeom>
            <a:avLst/>
            <a:gdLst/>
            <a:ahLst/>
            <a:cxnLst/>
            <a:rect l="l" t="t" r="r" b="b"/>
            <a:pathLst>
              <a:path w="29210" h="1036320">
                <a:moveTo>
                  <a:pt x="0" y="1036092"/>
                </a:moveTo>
                <a:lnTo>
                  <a:pt x="28797" y="1036092"/>
                </a:lnTo>
                <a:lnTo>
                  <a:pt x="28797" y="0"/>
                </a:lnTo>
                <a:lnTo>
                  <a:pt x="0" y="0"/>
                </a:lnTo>
                <a:lnTo>
                  <a:pt x="0" y="1036092"/>
                </a:lnTo>
                <a:close/>
              </a:path>
            </a:pathLst>
          </a:custGeom>
          <a:solidFill>
            <a:srgbClr val="86E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321969" y="4147610"/>
            <a:ext cx="27940" cy="1034415"/>
          </a:xfrm>
          <a:custGeom>
            <a:avLst/>
            <a:gdLst/>
            <a:ahLst/>
            <a:cxnLst/>
            <a:rect l="l" t="t" r="r" b="b"/>
            <a:pathLst>
              <a:path w="27939" h="1034414">
                <a:moveTo>
                  <a:pt x="0" y="1033989"/>
                </a:moveTo>
                <a:lnTo>
                  <a:pt x="27653" y="1033989"/>
                </a:lnTo>
                <a:lnTo>
                  <a:pt x="27653" y="0"/>
                </a:lnTo>
                <a:lnTo>
                  <a:pt x="0" y="0"/>
                </a:lnTo>
                <a:lnTo>
                  <a:pt x="0" y="1033989"/>
                </a:lnTo>
                <a:close/>
              </a:path>
            </a:pathLst>
          </a:custGeom>
          <a:solidFill>
            <a:srgbClr val="86E7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348558" y="4151308"/>
            <a:ext cx="27940" cy="1030605"/>
          </a:xfrm>
          <a:custGeom>
            <a:avLst/>
            <a:gdLst/>
            <a:ahLst/>
            <a:cxnLst/>
            <a:rect l="l" t="t" r="r" b="b"/>
            <a:pathLst>
              <a:path w="27939" h="1030604">
                <a:moveTo>
                  <a:pt x="0" y="1030291"/>
                </a:moveTo>
                <a:lnTo>
                  <a:pt x="27727" y="1030291"/>
                </a:lnTo>
                <a:lnTo>
                  <a:pt x="27727" y="0"/>
                </a:lnTo>
                <a:lnTo>
                  <a:pt x="0" y="0"/>
                </a:lnTo>
                <a:lnTo>
                  <a:pt x="0" y="1030291"/>
                </a:lnTo>
                <a:close/>
              </a:path>
            </a:pathLst>
          </a:custGeom>
          <a:solidFill>
            <a:srgbClr val="85E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375228" y="4157801"/>
            <a:ext cx="27940" cy="1024255"/>
          </a:xfrm>
          <a:custGeom>
            <a:avLst/>
            <a:gdLst/>
            <a:ahLst/>
            <a:cxnLst/>
            <a:rect l="l" t="t" r="r" b="b"/>
            <a:pathLst>
              <a:path w="27939" h="1024254">
                <a:moveTo>
                  <a:pt x="0" y="1023798"/>
                </a:moveTo>
                <a:lnTo>
                  <a:pt x="27578" y="1023798"/>
                </a:lnTo>
                <a:lnTo>
                  <a:pt x="27578" y="0"/>
                </a:lnTo>
                <a:lnTo>
                  <a:pt x="0" y="0"/>
                </a:lnTo>
                <a:lnTo>
                  <a:pt x="0" y="1023798"/>
                </a:lnTo>
                <a:close/>
              </a:path>
            </a:pathLst>
          </a:custGeom>
          <a:solidFill>
            <a:srgbClr val="84E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400707" y="4165176"/>
            <a:ext cx="29209" cy="1016635"/>
          </a:xfrm>
          <a:custGeom>
            <a:avLst/>
            <a:gdLst/>
            <a:ahLst/>
            <a:cxnLst/>
            <a:rect l="l" t="t" r="r" b="b"/>
            <a:pathLst>
              <a:path w="29210" h="1016635">
                <a:moveTo>
                  <a:pt x="0" y="1016423"/>
                </a:moveTo>
                <a:lnTo>
                  <a:pt x="28750" y="1016423"/>
                </a:lnTo>
                <a:lnTo>
                  <a:pt x="28750" y="0"/>
                </a:lnTo>
                <a:lnTo>
                  <a:pt x="0" y="0"/>
                </a:lnTo>
                <a:lnTo>
                  <a:pt x="0" y="1016423"/>
                </a:lnTo>
                <a:close/>
              </a:path>
            </a:pathLst>
          </a:custGeom>
          <a:solidFill>
            <a:srgbClr val="83E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427377" y="4160656"/>
            <a:ext cx="27940" cy="1021080"/>
          </a:xfrm>
          <a:custGeom>
            <a:avLst/>
            <a:gdLst/>
            <a:ahLst/>
            <a:cxnLst/>
            <a:rect l="l" t="t" r="r" b="b"/>
            <a:pathLst>
              <a:path w="27939" h="1021079">
                <a:moveTo>
                  <a:pt x="0" y="1020774"/>
                </a:moveTo>
                <a:lnTo>
                  <a:pt x="27645" y="1020774"/>
                </a:lnTo>
                <a:lnTo>
                  <a:pt x="27645" y="0"/>
                </a:lnTo>
                <a:lnTo>
                  <a:pt x="0" y="0"/>
                </a:lnTo>
                <a:lnTo>
                  <a:pt x="0" y="1020774"/>
                </a:lnTo>
                <a:close/>
              </a:path>
            </a:pathLst>
          </a:custGeom>
          <a:solidFill>
            <a:srgbClr val="82E3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467844" y="4135076"/>
            <a:ext cx="0" cy="1045844"/>
          </a:xfrm>
          <a:custGeom>
            <a:avLst/>
            <a:gdLst/>
            <a:ahLst/>
            <a:cxnLst/>
            <a:rect l="l" t="t" r="r" b="b"/>
            <a:pathLst>
              <a:path h="1045845">
                <a:moveTo>
                  <a:pt x="0" y="0"/>
                </a:moveTo>
                <a:lnTo>
                  <a:pt x="0" y="1045496"/>
                </a:lnTo>
              </a:path>
            </a:pathLst>
          </a:custGeom>
          <a:ln w="27750">
            <a:solidFill>
              <a:srgbClr val="82E2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494481" y="4115815"/>
            <a:ext cx="0" cy="1061720"/>
          </a:xfrm>
          <a:custGeom>
            <a:avLst/>
            <a:gdLst/>
            <a:ahLst/>
            <a:cxnLst/>
            <a:rect l="l" t="t" r="r" b="b"/>
            <a:pathLst>
              <a:path h="1061720">
                <a:moveTo>
                  <a:pt x="0" y="0"/>
                </a:moveTo>
                <a:lnTo>
                  <a:pt x="0" y="1061458"/>
                </a:lnTo>
              </a:path>
            </a:pathLst>
          </a:custGeom>
          <a:ln w="27676">
            <a:solidFill>
              <a:srgbClr val="81E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520579" y="4100269"/>
            <a:ext cx="0" cy="1071880"/>
          </a:xfrm>
          <a:custGeom>
            <a:avLst/>
            <a:gdLst/>
            <a:ahLst/>
            <a:cxnLst/>
            <a:rect l="l" t="t" r="r" b="b"/>
            <a:pathLst>
              <a:path h="1071879">
                <a:moveTo>
                  <a:pt x="0" y="0"/>
                </a:moveTo>
                <a:lnTo>
                  <a:pt x="0" y="1071761"/>
                </a:lnTo>
              </a:path>
            </a:pathLst>
          </a:custGeom>
          <a:ln w="28884">
            <a:solidFill>
              <a:srgbClr val="80E0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547275" y="4089799"/>
            <a:ext cx="0" cy="1067435"/>
          </a:xfrm>
          <a:custGeom>
            <a:avLst/>
            <a:gdLst/>
            <a:ahLst/>
            <a:cxnLst/>
            <a:rect l="l" t="t" r="r" b="b"/>
            <a:pathLst>
              <a:path h="1067435">
                <a:moveTo>
                  <a:pt x="0" y="0"/>
                </a:moveTo>
                <a:lnTo>
                  <a:pt x="0" y="1067144"/>
                </a:lnTo>
              </a:path>
            </a:pathLst>
          </a:custGeom>
          <a:ln w="28874">
            <a:solidFill>
              <a:srgbClr val="7FD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559541" y="4081798"/>
            <a:ext cx="27940" cy="1078865"/>
          </a:xfrm>
          <a:custGeom>
            <a:avLst/>
            <a:gdLst/>
            <a:ahLst/>
            <a:cxnLst/>
            <a:rect l="l" t="t" r="r" b="b"/>
            <a:pathLst>
              <a:path w="27939" h="1078864">
                <a:moveTo>
                  <a:pt x="26551" y="1056621"/>
                </a:moveTo>
                <a:lnTo>
                  <a:pt x="4838" y="1056621"/>
                </a:lnTo>
                <a:lnTo>
                  <a:pt x="16268" y="1069321"/>
                </a:lnTo>
                <a:lnTo>
                  <a:pt x="26528" y="1078649"/>
                </a:lnTo>
                <a:lnTo>
                  <a:pt x="26551" y="1056621"/>
                </a:lnTo>
                <a:close/>
              </a:path>
              <a:path w="27939" h="1078864">
                <a:moveTo>
                  <a:pt x="27643" y="0"/>
                </a:moveTo>
                <a:lnTo>
                  <a:pt x="12458" y="5061"/>
                </a:lnTo>
                <a:lnTo>
                  <a:pt x="2171" y="8000"/>
                </a:lnTo>
                <a:lnTo>
                  <a:pt x="0" y="1059040"/>
                </a:lnTo>
                <a:lnTo>
                  <a:pt x="4838" y="1056621"/>
                </a:lnTo>
                <a:lnTo>
                  <a:pt x="26551" y="1056621"/>
                </a:lnTo>
                <a:lnTo>
                  <a:pt x="27643" y="0"/>
                </a:lnTo>
                <a:close/>
              </a:path>
            </a:pathLst>
          </a:custGeom>
          <a:solidFill>
            <a:srgbClr val="7ED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599941" y="4075443"/>
            <a:ext cx="0" cy="1107440"/>
          </a:xfrm>
          <a:custGeom>
            <a:avLst/>
            <a:gdLst/>
            <a:ahLst/>
            <a:cxnLst/>
            <a:rect l="l" t="t" r="r" b="b"/>
            <a:pathLst>
              <a:path h="1107439">
                <a:moveTo>
                  <a:pt x="0" y="0"/>
                </a:moveTo>
                <a:lnTo>
                  <a:pt x="0" y="1106908"/>
                </a:lnTo>
              </a:path>
            </a:pathLst>
          </a:custGeom>
          <a:ln w="27742">
            <a:solidFill>
              <a:srgbClr val="7DDD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626008" y="4071632"/>
            <a:ext cx="0" cy="1129665"/>
          </a:xfrm>
          <a:custGeom>
            <a:avLst/>
            <a:gdLst/>
            <a:ahLst/>
            <a:cxnLst/>
            <a:rect l="l" t="t" r="r" b="b"/>
            <a:pathLst>
              <a:path h="1129664">
                <a:moveTo>
                  <a:pt x="0" y="0"/>
                </a:moveTo>
                <a:lnTo>
                  <a:pt x="0" y="1129076"/>
                </a:lnTo>
              </a:path>
            </a:pathLst>
          </a:custGeom>
          <a:ln w="28964">
            <a:solidFill>
              <a:srgbClr val="7DDC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638157" y="4069079"/>
            <a:ext cx="29209" cy="1148080"/>
          </a:xfrm>
          <a:custGeom>
            <a:avLst/>
            <a:gdLst/>
            <a:ahLst/>
            <a:cxnLst/>
            <a:rect l="l" t="t" r="r" b="b"/>
            <a:pathLst>
              <a:path w="29210" h="1148079">
                <a:moveTo>
                  <a:pt x="0" y="1147650"/>
                </a:moveTo>
                <a:lnTo>
                  <a:pt x="29008" y="1147650"/>
                </a:lnTo>
                <a:lnTo>
                  <a:pt x="29008" y="0"/>
                </a:lnTo>
                <a:lnTo>
                  <a:pt x="0" y="0"/>
                </a:lnTo>
                <a:lnTo>
                  <a:pt x="0" y="1147650"/>
                </a:lnTo>
                <a:close/>
              </a:path>
            </a:pathLst>
          </a:custGeom>
          <a:solidFill>
            <a:srgbClr val="7CDB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664794" y="4069079"/>
            <a:ext cx="29209" cy="1158240"/>
          </a:xfrm>
          <a:custGeom>
            <a:avLst/>
            <a:gdLst/>
            <a:ahLst/>
            <a:cxnLst/>
            <a:rect l="l" t="t" r="r" b="b"/>
            <a:pathLst>
              <a:path w="29210" h="1158239">
                <a:moveTo>
                  <a:pt x="0" y="1157904"/>
                </a:moveTo>
                <a:lnTo>
                  <a:pt x="29037" y="1157904"/>
                </a:lnTo>
                <a:lnTo>
                  <a:pt x="29037" y="0"/>
                </a:lnTo>
                <a:lnTo>
                  <a:pt x="0" y="0"/>
                </a:lnTo>
                <a:lnTo>
                  <a:pt x="0" y="1157904"/>
                </a:lnTo>
                <a:close/>
              </a:path>
            </a:pathLst>
          </a:custGeom>
          <a:solidFill>
            <a:srgbClr val="7BDA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691443" y="4070722"/>
            <a:ext cx="27940" cy="1166495"/>
          </a:xfrm>
          <a:custGeom>
            <a:avLst/>
            <a:gdLst/>
            <a:ahLst/>
            <a:cxnLst/>
            <a:rect l="l" t="t" r="r" b="b"/>
            <a:pathLst>
              <a:path w="27939" h="1166495">
                <a:moveTo>
                  <a:pt x="0" y="1166050"/>
                </a:moveTo>
                <a:lnTo>
                  <a:pt x="27830" y="1166050"/>
                </a:lnTo>
                <a:lnTo>
                  <a:pt x="27830" y="0"/>
                </a:lnTo>
                <a:lnTo>
                  <a:pt x="0" y="0"/>
                </a:lnTo>
                <a:lnTo>
                  <a:pt x="0" y="1166050"/>
                </a:lnTo>
                <a:close/>
              </a:path>
            </a:pathLst>
          </a:custGeom>
          <a:solidFill>
            <a:srgbClr val="7AD9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718071" y="4073266"/>
            <a:ext cx="27940" cy="1171575"/>
          </a:xfrm>
          <a:custGeom>
            <a:avLst/>
            <a:gdLst/>
            <a:ahLst/>
            <a:cxnLst/>
            <a:rect l="l" t="t" r="r" b="b"/>
            <a:pathLst>
              <a:path w="27939" h="1171575">
                <a:moveTo>
                  <a:pt x="0" y="1171207"/>
                </a:moveTo>
                <a:lnTo>
                  <a:pt x="27818" y="1171207"/>
                </a:lnTo>
                <a:lnTo>
                  <a:pt x="27818" y="0"/>
                </a:lnTo>
                <a:lnTo>
                  <a:pt x="0" y="0"/>
                </a:lnTo>
                <a:lnTo>
                  <a:pt x="0" y="1171207"/>
                </a:lnTo>
                <a:close/>
              </a:path>
            </a:pathLst>
          </a:custGeom>
          <a:solidFill>
            <a:srgbClr val="79D8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743480" y="4077882"/>
            <a:ext cx="29209" cy="1173480"/>
          </a:xfrm>
          <a:custGeom>
            <a:avLst/>
            <a:gdLst/>
            <a:ahLst/>
            <a:cxnLst/>
            <a:rect l="l" t="t" r="r" b="b"/>
            <a:pathLst>
              <a:path w="29210" h="1173479">
                <a:moveTo>
                  <a:pt x="0" y="1173315"/>
                </a:moveTo>
                <a:lnTo>
                  <a:pt x="29066" y="1173315"/>
                </a:lnTo>
                <a:lnTo>
                  <a:pt x="29066" y="0"/>
                </a:lnTo>
                <a:lnTo>
                  <a:pt x="0" y="0"/>
                </a:lnTo>
                <a:lnTo>
                  <a:pt x="0" y="1173315"/>
                </a:lnTo>
                <a:close/>
              </a:path>
            </a:pathLst>
          </a:custGeom>
          <a:solidFill>
            <a:srgbClr val="79D7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770136" y="4084557"/>
            <a:ext cx="29209" cy="1171575"/>
          </a:xfrm>
          <a:custGeom>
            <a:avLst/>
            <a:gdLst/>
            <a:ahLst/>
            <a:cxnLst/>
            <a:rect l="l" t="t" r="r" b="b"/>
            <a:pathLst>
              <a:path w="29210" h="1171575">
                <a:moveTo>
                  <a:pt x="0" y="1171021"/>
                </a:moveTo>
                <a:lnTo>
                  <a:pt x="29060" y="1171021"/>
                </a:lnTo>
                <a:lnTo>
                  <a:pt x="29060" y="0"/>
                </a:lnTo>
                <a:lnTo>
                  <a:pt x="0" y="0"/>
                </a:lnTo>
                <a:lnTo>
                  <a:pt x="0" y="1171021"/>
                </a:lnTo>
                <a:close/>
              </a:path>
            </a:pathLst>
          </a:custGeom>
          <a:solidFill>
            <a:srgbClr val="78D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796797" y="4093963"/>
            <a:ext cx="29209" cy="1162685"/>
          </a:xfrm>
          <a:custGeom>
            <a:avLst/>
            <a:gdLst/>
            <a:ahLst/>
            <a:cxnLst/>
            <a:rect l="l" t="t" r="r" b="b"/>
            <a:pathLst>
              <a:path w="29210" h="1162685">
                <a:moveTo>
                  <a:pt x="0" y="1162566"/>
                </a:moveTo>
                <a:lnTo>
                  <a:pt x="29045" y="1162566"/>
                </a:lnTo>
                <a:lnTo>
                  <a:pt x="29045" y="0"/>
                </a:lnTo>
                <a:lnTo>
                  <a:pt x="0" y="0"/>
                </a:lnTo>
                <a:lnTo>
                  <a:pt x="0" y="1162566"/>
                </a:lnTo>
                <a:close/>
              </a:path>
            </a:pathLst>
          </a:custGeom>
          <a:solidFill>
            <a:srgbClr val="77D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837386" y="4105761"/>
            <a:ext cx="0" cy="1151255"/>
          </a:xfrm>
          <a:custGeom>
            <a:avLst/>
            <a:gdLst/>
            <a:ahLst/>
            <a:cxnLst/>
            <a:rect l="l" t="t" r="r" b="b"/>
            <a:pathLst>
              <a:path h="1151254">
                <a:moveTo>
                  <a:pt x="0" y="0"/>
                </a:moveTo>
                <a:lnTo>
                  <a:pt x="0" y="1150768"/>
                </a:lnTo>
              </a:path>
            </a:pathLst>
          </a:custGeom>
          <a:ln w="27842">
            <a:solidFill>
              <a:srgbClr val="76D4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850132" y="4109092"/>
            <a:ext cx="27940" cy="1147445"/>
          </a:xfrm>
          <a:custGeom>
            <a:avLst/>
            <a:gdLst/>
            <a:ahLst/>
            <a:cxnLst/>
            <a:rect l="l" t="t" r="r" b="b"/>
            <a:pathLst>
              <a:path w="27939" h="1147445">
                <a:moveTo>
                  <a:pt x="1175" y="9879"/>
                </a:moveTo>
                <a:lnTo>
                  <a:pt x="0" y="1147437"/>
                </a:lnTo>
                <a:lnTo>
                  <a:pt x="21587" y="1147437"/>
                </a:lnTo>
                <a:lnTo>
                  <a:pt x="25403" y="1147074"/>
                </a:lnTo>
                <a:lnTo>
                  <a:pt x="27735" y="18407"/>
                </a:lnTo>
                <a:lnTo>
                  <a:pt x="13967" y="18407"/>
                </a:lnTo>
                <a:lnTo>
                  <a:pt x="1175" y="9879"/>
                </a:lnTo>
                <a:close/>
              </a:path>
              <a:path w="27939" h="1147445">
                <a:moveTo>
                  <a:pt x="27773" y="0"/>
                </a:moveTo>
                <a:lnTo>
                  <a:pt x="13967" y="18407"/>
                </a:lnTo>
                <a:lnTo>
                  <a:pt x="27735" y="18407"/>
                </a:lnTo>
                <a:lnTo>
                  <a:pt x="27773" y="0"/>
                </a:lnTo>
                <a:close/>
              </a:path>
            </a:pathLst>
          </a:custGeom>
          <a:solidFill>
            <a:srgbClr val="75D3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890083" y="4082669"/>
            <a:ext cx="0" cy="1174115"/>
          </a:xfrm>
          <a:custGeom>
            <a:avLst/>
            <a:gdLst/>
            <a:ahLst/>
            <a:cxnLst/>
            <a:rect l="l" t="t" r="r" b="b"/>
            <a:pathLst>
              <a:path h="1174114">
                <a:moveTo>
                  <a:pt x="0" y="0"/>
                </a:moveTo>
                <a:lnTo>
                  <a:pt x="0" y="1173497"/>
                </a:lnTo>
              </a:path>
            </a:pathLst>
          </a:custGeom>
          <a:ln w="29094">
            <a:solidFill>
              <a:srgbClr val="74D2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916775" y="4064047"/>
            <a:ext cx="0" cy="1189990"/>
          </a:xfrm>
          <a:custGeom>
            <a:avLst/>
            <a:gdLst/>
            <a:ahLst/>
            <a:cxnLst/>
            <a:rect l="l" t="t" r="r" b="b"/>
            <a:pathLst>
              <a:path h="1189989">
                <a:moveTo>
                  <a:pt x="0" y="0"/>
                </a:moveTo>
                <a:lnTo>
                  <a:pt x="0" y="1189396"/>
                </a:lnTo>
              </a:path>
            </a:pathLst>
          </a:custGeom>
          <a:ln w="29127">
            <a:solidFill>
              <a:srgbClr val="74D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928890" y="4051311"/>
            <a:ext cx="27940" cy="1198245"/>
          </a:xfrm>
          <a:custGeom>
            <a:avLst/>
            <a:gdLst/>
            <a:ahLst/>
            <a:cxnLst/>
            <a:rect l="l" t="t" r="r" b="b"/>
            <a:pathLst>
              <a:path w="27939" h="1198245">
                <a:moveTo>
                  <a:pt x="0" y="1197998"/>
                </a:moveTo>
                <a:lnTo>
                  <a:pt x="27897" y="1197998"/>
                </a:lnTo>
                <a:lnTo>
                  <a:pt x="27897" y="0"/>
                </a:lnTo>
                <a:lnTo>
                  <a:pt x="0" y="0"/>
                </a:lnTo>
                <a:lnTo>
                  <a:pt x="0" y="1197998"/>
                </a:lnTo>
                <a:close/>
              </a:path>
            </a:pathLst>
          </a:custGeom>
          <a:solidFill>
            <a:srgbClr val="73D0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955556" y="4042881"/>
            <a:ext cx="27940" cy="1200785"/>
          </a:xfrm>
          <a:custGeom>
            <a:avLst/>
            <a:gdLst/>
            <a:ahLst/>
            <a:cxnLst/>
            <a:rect l="l" t="t" r="r" b="b"/>
            <a:pathLst>
              <a:path w="27939" h="1200785">
                <a:moveTo>
                  <a:pt x="0" y="1200238"/>
                </a:moveTo>
                <a:lnTo>
                  <a:pt x="27896" y="1200238"/>
                </a:lnTo>
                <a:lnTo>
                  <a:pt x="27896" y="0"/>
                </a:lnTo>
                <a:lnTo>
                  <a:pt x="0" y="0"/>
                </a:lnTo>
                <a:lnTo>
                  <a:pt x="0" y="1200238"/>
                </a:lnTo>
                <a:close/>
              </a:path>
            </a:pathLst>
          </a:custGeom>
          <a:solidFill>
            <a:srgbClr val="72C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980988" y="4036524"/>
            <a:ext cx="29209" cy="1198880"/>
          </a:xfrm>
          <a:custGeom>
            <a:avLst/>
            <a:gdLst/>
            <a:ahLst/>
            <a:cxnLst/>
            <a:rect l="l" t="t" r="r" b="b"/>
            <a:pathLst>
              <a:path w="29210" h="1198879">
                <a:moveTo>
                  <a:pt x="0" y="1198796"/>
                </a:moveTo>
                <a:lnTo>
                  <a:pt x="29146" y="1198796"/>
                </a:lnTo>
                <a:lnTo>
                  <a:pt x="29146" y="0"/>
                </a:lnTo>
                <a:lnTo>
                  <a:pt x="0" y="0"/>
                </a:lnTo>
                <a:lnTo>
                  <a:pt x="0" y="1198796"/>
                </a:lnTo>
                <a:close/>
              </a:path>
            </a:pathLst>
          </a:custGeom>
          <a:solidFill>
            <a:srgbClr val="71CE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022246" y="4034790"/>
            <a:ext cx="0" cy="1189355"/>
          </a:xfrm>
          <a:custGeom>
            <a:avLst/>
            <a:gdLst/>
            <a:ahLst/>
            <a:cxnLst/>
            <a:rect l="l" t="t" r="r" b="b"/>
            <a:pathLst>
              <a:path h="1189354">
                <a:moveTo>
                  <a:pt x="0" y="0"/>
                </a:moveTo>
                <a:lnTo>
                  <a:pt x="0" y="1188897"/>
                </a:lnTo>
              </a:path>
            </a:pathLst>
          </a:custGeom>
          <a:ln w="29126">
            <a:solidFill>
              <a:srgbClr val="70CD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048298" y="4032250"/>
            <a:ext cx="0" cy="1179195"/>
          </a:xfrm>
          <a:custGeom>
            <a:avLst/>
            <a:gdLst/>
            <a:ahLst/>
            <a:cxnLst/>
            <a:rect l="l" t="t" r="r" b="b"/>
            <a:pathLst>
              <a:path h="1179195">
                <a:moveTo>
                  <a:pt x="0" y="0"/>
                </a:moveTo>
                <a:lnTo>
                  <a:pt x="0" y="1178830"/>
                </a:lnTo>
              </a:path>
            </a:pathLst>
          </a:custGeom>
          <a:ln w="27837">
            <a:solidFill>
              <a:srgbClr val="70CC1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074946" y="4032630"/>
            <a:ext cx="0" cy="1164590"/>
          </a:xfrm>
          <a:custGeom>
            <a:avLst/>
            <a:gdLst/>
            <a:ahLst/>
            <a:cxnLst/>
            <a:rect l="l" t="t" r="r" b="b"/>
            <a:pathLst>
              <a:path h="1164589">
                <a:moveTo>
                  <a:pt x="0" y="0"/>
                </a:moveTo>
                <a:lnTo>
                  <a:pt x="0" y="1164096"/>
                </a:lnTo>
              </a:path>
            </a:pathLst>
          </a:custGeom>
          <a:ln w="27864">
            <a:solidFill>
              <a:srgbClr val="6FCC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101029" y="4035296"/>
            <a:ext cx="0" cy="1142365"/>
          </a:xfrm>
          <a:custGeom>
            <a:avLst/>
            <a:gdLst/>
            <a:ahLst/>
            <a:cxnLst/>
            <a:rect l="l" t="t" r="r" b="b"/>
            <a:pathLst>
              <a:path h="1142364">
                <a:moveTo>
                  <a:pt x="0" y="0"/>
                </a:moveTo>
                <a:lnTo>
                  <a:pt x="0" y="1142358"/>
                </a:lnTo>
              </a:path>
            </a:pathLst>
          </a:custGeom>
          <a:ln w="29022">
            <a:solidFill>
              <a:srgbClr val="6EC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127718" y="4039088"/>
            <a:ext cx="0" cy="1113155"/>
          </a:xfrm>
          <a:custGeom>
            <a:avLst/>
            <a:gdLst/>
            <a:ahLst/>
            <a:cxnLst/>
            <a:rect l="l" t="t" r="r" b="b"/>
            <a:pathLst>
              <a:path h="1113154">
                <a:moveTo>
                  <a:pt x="0" y="0"/>
                </a:moveTo>
                <a:lnTo>
                  <a:pt x="0" y="1112768"/>
                </a:lnTo>
              </a:path>
            </a:pathLst>
          </a:custGeom>
          <a:ln w="28954">
            <a:solidFill>
              <a:srgbClr val="6DC9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153788" y="4046344"/>
            <a:ext cx="0" cy="1075690"/>
          </a:xfrm>
          <a:custGeom>
            <a:avLst/>
            <a:gdLst/>
            <a:ahLst/>
            <a:cxnLst/>
            <a:rect l="l" t="t" r="r" b="b"/>
            <a:pathLst>
              <a:path h="1075689">
                <a:moveTo>
                  <a:pt x="0" y="0"/>
                </a:moveTo>
                <a:lnTo>
                  <a:pt x="0" y="1075138"/>
                </a:lnTo>
              </a:path>
            </a:pathLst>
          </a:custGeom>
          <a:ln w="27628">
            <a:solidFill>
              <a:srgbClr val="6CC8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166550" y="4055731"/>
            <a:ext cx="27940" cy="1026160"/>
          </a:xfrm>
          <a:custGeom>
            <a:avLst/>
            <a:gdLst/>
            <a:ahLst/>
            <a:cxnLst/>
            <a:rect l="l" t="t" r="r" b="b"/>
            <a:pathLst>
              <a:path w="27939" h="1026160">
                <a:moveTo>
                  <a:pt x="26675" y="1014108"/>
                </a:moveTo>
                <a:lnTo>
                  <a:pt x="2349" y="1014108"/>
                </a:lnTo>
                <a:lnTo>
                  <a:pt x="18859" y="1022998"/>
                </a:lnTo>
                <a:lnTo>
                  <a:pt x="26663" y="1025785"/>
                </a:lnTo>
                <a:lnTo>
                  <a:pt x="26675" y="1014108"/>
                </a:lnTo>
                <a:close/>
              </a:path>
              <a:path w="27939" h="1026160">
                <a:moveTo>
                  <a:pt x="1052" y="0"/>
                </a:moveTo>
                <a:lnTo>
                  <a:pt x="0" y="1019101"/>
                </a:lnTo>
                <a:lnTo>
                  <a:pt x="2349" y="1014108"/>
                </a:lnTo>
                <a:lnTo>
                  <a:pt x="26675" y="1014108"/>
                </a:lnTo>
                <a:lnTo>
                  <a:pt x="27706" y="15544"/>
                </a:lnTo>
                <a:lnTo>
                  <a:pt x="9969" y="4458"/>
                </a:lnTo>
                <a:lnTo>
                  <a:pt x="1052" y="0"/>
                </a:lnTo>
                <a:close/>
              </a:path>
            </a:pathLst>
          </a:custGeom>
          <a:solidFill>
            <a:srgbClr val="6CC7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207030" y="4071275"/>
            <a:ext cx="0" cy="1019810"/>
          </a:xfrm>
          <a:custGeom>
            <a:avLst/>
            <a:gdLst/>
            <a:ahLst/>
            <a:cxnLst/>
            <a:rect l="l" t="t" r="r" b="b"/>
            <a:pathLst>
              <a:path h="1019810">
                <a:moveTo>
                  <a:pt x="0" y="0"/>
                </a:moveTo>
                <a:lnTo>
                  <a:pt x="0" y="1019371"/>
                </a:lnTo>
              </a:path>
            </a:pathLst>
          </a:custGeom>
          <a:ln w="27634">
            <a:solidFill>
              <a:srgbClr val="6BC6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218777" y="4086184"/>
            <a:ext cx="29209" cy="1012825"/>
          </a:xfrm>
          <a:custGeom>
            <a:avLst/>
            <a:gdLst/>
            <a:ahLst/>
            <a:cxnLst/>
            <a:rect l="l" t="t" r="r" b="b"/>
            <a:pathLst>
              <a:path w="29210" h="1012825">
                <a:moveTo>
                  <a:pt x="2070" y="2519"/>
                </a:moveTo>
                <a:lnTo>
                  <a:pt x="0" y="1004462"/>
                </a:lnTo>
                <a:lnTo>
                  <a:pt x="2192" y="1005245"/>
                </a:lnTo>
                <a:lnTo>
                  <a:pt x="21242" y="1011595"/>
                </a:lnTo>
                <a:lnTo>
                  <a:pt x="26653" y="1012272"/>
                </a:lnTo>
                <a:lnTo>
                  <a:pt x="28720" y="12105"/>
                </a:lnTo>
                <a:lnTo>
                  <a:pt x="13622" y="12105"/>
                </a:lnTo>
                <a:lnTo>
                  <a:pt x="3462" y="3215"/>
                </a:lnTo>
                <a:lnTo>
                  <a:pt x="2070" y="2519"/>
                </a:lnTo>
                <a:close/>
              </a:path>
              <a:path w="29210" h="1012825">
                <a:moveTo>
                  <a:pt x="28745" y="0"/>
                </a:moveTo>
                <a:lnTo>
                  <a:pt x="21242" y="3215"/>
                </a:lnTo>
                <a:lnTo>
                  <a:pt x="13622" y="12105"/>
                </a:lnTo>
                <a:lnTo>
                  <a:pt x="28720" y="12105"/>
                </a:lnTo>
                <a:lnTo>
                  <a:pt x="28745" y="0"/>
                </a:lnTo>
                <a:close/>
              </a:path>
            </a:pathLst>
          </a:custGeom>
          <a:solidFill>
            <a:srgbClr val="6AC5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259215" y="4069100"/>
            <a:ext cx="0" cy="1033780"/>
          </a:xfrm>
          <a:custGeom>
            <a:avLst/>
            <a:gdLst/>
            <a:ahLst/>
            <a:cxnLst/>
            <a:rect l="l" t="t" r="r" b="b"/>
            <a:pathLst>
              <a:path h="1033779">
                <a:moveTo>
                  <a:pt x="0" y="0"/>
                </a:moveTo>
                <a:lnTo>
                  <a:pt x="0" y="1033537"/>
                </a:lnTo>
              </a:path>
            </a:pathLst>
          </a:custGeom>
          <a:ln w="27567">
            <a:solidFill>
              <a:srgbClr val="69C4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271931" y="4056458"/>
            <a:ext cx="27940" cy="1047750"/>
          </a:xfrm>
          <a:custGeom>
            <a:avLst/>
            <a:gdLst/>
            <a:ahLst/>
            <a:cxnLst/>
            <a:rect l="l" t="t" r="r" b="b"/>
            <a:pathLst>
              <a:path w="27939" h="1047750">
                <a:moveTo>
                  <a:pt x="0" y="1047671"/>
                </a:moveTo>
                <a:lnTo>
                  <a:pt x="27750" y="1047671"/>
                </a:lnTo>
                <a:lnTo>
                  <a:pt x="27750" y="0"/>
                </a:lnTo>
                <a:lnTo>
                  <a:pt x="0" y="0"/>
                </a:lnTo>
                <a:lnTo>
                  <a:pt x="0" y="1047671"/>
                </a:lnTo>
                <a:close/>
              </a:path>
            </a:pathLst>
          </a:custGeom>
          <a:solidFill>
            <a:srgbClr val="68C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298600" y="4046431"/>
            <a:ext cx="27940" cy="1059180"/>
          </a:xfrm>
          <a:custGeom>
            <a:avLst/>
            <a:gdLst/>
            <a:ahLst/>
            <a:cxnLst/>
            <a:rect l="l" t="t" r="r" b="b"/>
            <a:pathLst>
              <a:path w="27939" h="1059179">
                <a:moveTo>
                  <a:pt x="0" y="1058968"/>
                </a:moveTo>
                <a:lnTo>
                  <a:pt x="27745" y="1058968"/>
                </a:lnTo>
                <a:lnTo>
                  <a:pt x="27745" y="0"/>
                </a:lnTo>
                <a:lnTo>
                  <a:pt x="0" y="0"/>
                </a:lnTo>
                <a:lnTo>
                  <a:pt x="0" y="1058968"/>
                </a:lnTo>
                <a:close/>
              </a:path>
            </a:pathLst>
          </a:custGeom>
          <a:solidFill>
            <a:srgbClr val="67C2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324157" y="4039620"/>
            <a:ext cx="29209" cy="1066165"/>
          </a:xfrm>
          <a:custGeom>
            <a:avLst/>
            <a:gdLst/>
            <a:ahLst/>
            <a:cxnLst/>
            <a:rect l="l" t="t" r="r" b="b"/>
            <a:pathLst>
              <a:path w="29210" h="1066164">
                <a:moveTo>
                  <a:pt x="0" y="1065655"/>
                </a:moveTo>
                <a:lnTo>
                  <a:pt x="28871" y="1065655"/>
                </a:lnTo>
                <a:lnTo>
                  <a:pt x="28871" y="0"/>
                </a:lnTo>
                <a:lnTo>
                  <a:pt x="0" y="0"/>
                </a:lnTo>
                <a:lnTo>
                  <a:pt x="0" y="1065655"/>
                </a:lnTo>
                <a:close/>
              </a:path>
            </a:pathLst>
          </a:custGeom>
          <a:solidFill>
            <a:srgbClr val="67C1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350830" y="4035879"/>
            <a:ext cx="29209" cy="1068705"/>
          </a:xfrm>
          <a:custGeom>
            <a:avLst/>
            <a:gdLst/>
            <a:ahLst/>
            <a:cxnLst/>
            <a:rect l="l" t="t" r="r" b="b"/>
            <a:pathLst>
              <a:path w="29210" h="1068704">
                <a:moveTo>
                  <a:pt x="0" y="1068206"/>
                </a:moveTo>
                <a:lnTo>
                  <a:pt x="28877" y="1068206"/>
                </a:lnTo>
                <a:lnTo>
                  <a:pt x="28877" y="0"/>
                </a:lnTo>
                <a:lnTo>
                  <a:pt x="0" y="0"/>
                </a:lnTo>
                <a:lnTo>
                  <a:pt x="0" y="1068206"/>
                </a:lnTo>
                <a:close/>
              </a:path>
            </a:pathLst>
          </a:custGeom>
          <a:solidFill>
            <a:srgbClr val="66C0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377507" y="4033339"/>
            <a:ext cx="29209" cy="1067435"/>
          </a:xfrm>
          <a:custGeom>
            <a:avLst/>
            <a:gdLst/>
            <a:ahLst/>
            <a:cxnLst/>
            <a:rect l="l" t="t" r="r" b="b"/>
            <a:pathLst>
              <a:path w="29210" h="1067435">
                <a:moveTo>
                  <a:pt x="0" y="1067109"/>
                </a:moveTo>
                <a:lnTo>
                  <a:pt x="28874" y="1067109"/>
                </a:lnTo>
                <a:lnTo>
                  <a:pt x="28874" y="0"/>
                </a:lnTo>
                <a:lnTo>
                  <a:pt x="0" y="0"/>
                </a:lnTo>
                <a:lnTo>
                  <a:pt x="0" y="1067109"/>
                </a:lnTo>
                <a:close/>
              </a:path>
            </a:pathLst>
          </a:custGeom>
          <a:solidFill>
            <a:srgbClr val="66BF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404187" y="4032250"/>
            <a:ext cx="27940" cy="1063625"/>
          </a:xfrm>
          <a:custGeom>
            <a:avLst/>
            <a:gdLst/>
            <a:ahLst/>
            <a:cxnLst/>
            <a:rect l="l" t="t" r="r" b="b"/>
            <a:pathLst>
              <a:path w="27939" h="1063625">
                <a:moveTo>
                  <a:pt x="0" y="1063390"/>
                </a:moveTo>
                <a:lnTo>
                  <a:pt x="27593" y="1063390"/>
                </a:lnTo>
                <a:lnTo>
                  <a:pt x="27593" y="0"/>
                </a:lnTo>
                <a:lnTo>
                  <a:pt x="0" y="0"/>
                </a:lnTo>
                <a:lnTo>
                  <a:pt x="0" y="1063390"/>
                </a:lnTo>
                <a:close/>
              </a:path>
            </a:pathLst>
          </a:custGeom>
          <a:solidFill>
            <a:srgbClr val="64BE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429602" y="4033892"/>
            <a:ext cx="29209" cy="1054735"/>
          </a:xfrm>
          <a:custGeom>
            <a:avLst/>
            <a:gdLst/>
            <a:ahLst/>
            <a:cxnLst/>
            <a:rect l="l" t="t" r="r" b="b"/>
            <a:pathLst>
              <a:path w="29210" h="1054735">
                <a:moveTo>
                  <a:pt x="0" y="1054715"/>
                </a:moveTo>
                <a:lnTo>
                  <a:pt x="28844" y="1054715"/>
                </a:lnTo>
                <a:lnTo>
                  <a:pt x="28844" y="0"/>
                </a:lnTo>
                <a:lnTo>
                  <a:pt x="0" y="0"/>
                </a:lnTo>
                <a:lnTo>
                  <a:pt x="0" y="1054715"/>
                </a:lnTo>
                <a:close/>
              </a:path>
            </a:pathLst>
          </a:custGeom>
          <a:solidFill>
            <a:srgbClr val="63BD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456290" y="4035909"/>
            <a:ext cx="29209" cy="1043940"/>
          </a:xfrm>
          <a:custGeom>
            <a:avLst/>
            <a:gdLst/>
            <a:ahLst/>
            <a:cxnLst/>
            <a:rect l="l" t="t" r="r" b="b"/>
            <a:pathLst>
              <a:path w="29210" h="1043939">
                <a:moveTo>
                  <a:pt x="0" y="1043579"/>
                </a:moveTo>
                <a:lnTo>
                  <a:pt x="28818" y="1043579"/>
                </a:lnTo>
                <a:lnTo>
                  <a:pt x="28818" y="0"/>
                </a:lnTo>
                <a:lnTo>
                  <a:pt x="0" y="0"/>
                </a:lnTo>
                <a:lnTo>
                  <a:pt x="0" y="1043579"/>
                </a:lnTo>
                <a:close/>
              </a:path>
            </a:pathLst>
          </a:custGeom>
          <a:solidFill>
            <a:srgbClr val="63B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497375" y="4039610"/>
            <a:ext cx="0" cy="1026794"/>
          </a:xfrm>
          <a:custGeom>
            <a:avLst/>
            <a:gdLst/>
            <a:ahLst/>
            <a:cxnLst/>
            <a:rect l="l" t="t" r="r" b="b"/>
            <a:pathLst>
              <a:path h="1026795">
                <a:moveTo>
                  <a:pt x="0" y="0"/>
                </a:moveTo>
                <a:lnTo>
                  <a:pt x="0" y="1026762"/>
                </a:lnTo>
              </a:path>
            </a:pathLst>
          </a:custGeom>
          <a:ln w="28775">
            <a:solidFill>
              <a:srgbClr val="62BB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523431" y="4047477"/>
            <a:ext cx="0" cy="1003935"/>
          </a:xfrm>
          <a:custGeom>
            <a:avLst/>
            <a:gdLst/>
            <a:ahLst/>
            <a:cxnLst/>
            <a:rect l="l" t="t" r="r" b="b"/>
            <a:pathLst>
              <a:path h="1003935">
                <a:moveTo>
                  <a:pt x="0" y="0"/>
                </a:moveTo>
                <a:lnTo>
                  <a:pt x="0" y="1003333"/>
                </a:lnTo>
              </a:path>
            </a:pathLst>
          </a:custGeom>
          <a:ln w="27481">
            <a:solidFill>
              <a:srgbClr val="61BA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549996" y="4057130"/>
            <a:ext cx="0" cy="974725"/>
          </a:xfrm>
          <a:custGeom>
            <a:avLst/>
            <a:gdLst/>
            <a:ahLst/>
            <a:cxnLst/>
            <a:rect l="l" t="t" r="r" b="b"/>
            <a:pathLst>
              <a:path h="974725">
                <a:moveTo>
                  <a:pt x="0" y="0"/>
                </a:moveTo>
                <a:lnTo>
                  <a:pt x="0" y="974167"/>
                </a:lnTo>
              </a:path>
            </a:pathLst>
          </a:custGeom>
          <a:ln w="27663">
            <a:solidFill>
              <a:srgbClr val="60B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576641" y="4071304"/>
            <a:ext cx="0" cy="934085"/>
          </a:xfrm>
          <a:custGeom>
            <a:avLst/>
            <a:gdLst/>
            <a:ahLst/>
            <a:cxnLst/>
            <a:rect l="l" t="t" r="r" b="b"/>
            <a:pathLst>
              <a:path h="934085">
                <a:moveTo>
                  <a:pt x="0" y="0"/>
                </a:moveTo>
                <a:lnTo>
                  <a:pt x="0" y="934071"/>
                </a:lnTo>
              </a:path>
            </a:pathLst>
          </a:custGeom>
          <a:ln w="27556">
            <a:solidFill>
              <a:srgbClr val="5FB8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602823" y="4089038"/>
            <a:ext cx="0" cy="876300"/>
          </a:xfrm>
          <a:custGeom>
            <a:avLst/>
            <a:gdLst/>
            <a:ahLst/>
            <a:cxnLst/>
            <a:rect l="l" t="t" r="r" b="b"/>
            <a:pathLst>
              <a:path h="876300">
                <a:moveTo>
                  <a:pt x="0" y="0"/>
                </a:moveTo>
                <a:lnTo>
                  <a:pt x="0" y="875834"/>
                </a:lnTo>
              </a:path>
            </a:pathLst>
          </a:custGeom>
          <a:ln w="28426">
            <a:solidFill>
              <a:srgbClr val="5EB7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629537" y="4114627"/>
            <a:ext cx="0" cy="767080"/>
          </a:xfrm>
          <a:custGeom>
            <a:avLst/>
            <a:gdLst/>
            <a:ahLst/>
            <a:cxnLst/>
            <a:rect l="l" t="t" r="r" b="b"/>
            <a:pathLst>
              <a:path h="767079">
                <a:moveTo>
                  <a:pt x="0" y="0"/>
                </a:moveTo>
                <a:lnTo>
                  <a:pt x="0" y="767036"/>
                </a:lnTo>
              </a:path>
            </a:pathLst>
          </a:custGeom>
          <a:ln w="28170">
            <a:solidFill>
              <a:srgbClr val="5EB6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655624" y="4155532"/>
            <a:ext cx="0" cy="720725"/>
          </a:xfrm>
          <a:custGeom>
            <a:avLst/>
            <a:gdLst/>
            <a:ahLst/>
            <a:cxnLst/>
            <a:rect l="l" t="t" r="r" b="b"/>
            <a:pathLst>
              <a:path h="720725">
                <a:moveTo>
                  <a:pt x="0" y="0"/>
                </a:moveTo>
                <a:lnTo>
                  <a:pt x="0" y="720711"/>
                </a:lnTo>
              </a:path>
            </a:pathLst>
          </a:custGeom>
          <a:ln w="26982">
            <a:solidFill>
              <a:srgbClr val="5DB5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668411" y="4189702"/>
            <a:ext cx="27305" cy="682625"/>
          </a:xfrm>
          <a:custGeom>
            <a:avLst/>
            <a:gdLst/>
            <a:ahLst/>
            <a:cxnLst/>
            <a:rect l="l" t="t" r="r" b="b"/>
            <a:pathLst>
              <a:path w="27304" h="682625">
                <a:moveTo>
                  <a:pt x="0" y="682162"/>
                </a:moveTo>
                <a:lnTo>
                  <a:pt x="27194" y="682162"/>
                </a:lnTo>
                <a:lnTo>
                  <a:pt x="27194" y="0"/>
                </a:lnTo>
                <a:lnTo>
                  <a:pt x="0" y="0"/>
                </a:lnTo>
                <a:lnTo>
                  <a:pt x="0" y="682162"/>
                </a:lnTo>
                <a:close/>
              </a:path>
            </a:pathLst>
          </a:custGeom>
          <a:solidFill>
            <a:srgbClr val="5CB4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694226" y="4197751"/>
            <a:ext cx="28575" cy="667385"/>
          </a:xfrm>
          <a:custGeom>
            <a:avLst/>
            <a:gdLst/>
            <a:ahLst/>
            <a:cxnLst/>
            <a:rect l="l" t="t" r="r" b="b"/>
            <a:pathLst>
              <a:path w="28575" h="667385">
                <a:moveTo>
                  <a:pt x="0" y="667165"/>
                </a:moveTo>
                <a:lnTo>
                  <a:pt x="28024" y="667165"/>
                </a:lnTo>
                <a:lnTo>
                  <a:pt x="28024" y="0"/>
                </a:lnTo>
                <a:lnTo>
                  <a:pt x="0" y="0"/>
                </a:lnTo>
                <a:lnTo>
                  <a:pt x="0" y="667165"/>
                </a:lnTo>
                <a:close/>
              </a:path>
            </a:pathLst>
          </a:custGeom>
          <a:solidFill>
            <a:srgbClr val="5BB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734903" y="4209297"/>
            <a:ext cx="0" cy="646430"/>
          </a:xfrm>
          <a:custGeom>
            <a:avLst/>
            <a:gdLst/>
            <a:ahLst/>
            <a:cxnLst/>
            <a:rect l="l" t="t" r="r" b="b"/>
            <a:pathLst>
              <a:path h="646429">
                <a:moveTo>
                  <a:pt x="0" y="0"/>
                </a:moveTo>
                <a:lnTo>
                  <a:pt x="0" y="646185"/>
                </a:lnTo>
              </a:path>
            </a:pathLst>
          </a:custGeom>
          <a:ln w="27974">
            <a:solidFill>
              <a:srgbClr val="5AB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761042" y="4224216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0"/>
                </a:moveTo>
                <a:lnTo>
                  <a:pt x="0" y="618496"/>
                </a:lnTo>
              </a:path>
            </a:pathLst>
          </a:custGeom>
          <a:ln w="26858">
            <a:solidFill>
              <a:srgbClr val="5AB1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787370" y="4242227"/>
            <a:ext cx="0" cy="584835"/>
          </a:xfrm>
          <a:custGeom>
            <a:avLst/>
            <a:gdLst/>
            <a:ahLst/>
            <a:cxnLst/>
            <a:rect l="l" t="t" r="r" b="b"/>
            <a:pathLst>
              <a:path h="584835">
                <a:moveTo>
                  <a:pt x="0" y="0"/>
                </a:moveTo>
                <a:lnTo>
                  <a:pt x="0" y="584291"/>
                </a:lnTo>
              </a:path>
            </a:pathLst>
          </a:custGeom>
          <a:ln w="27003">
            <a:solidFill>
              <a:srgbClr val="59B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813607" y="4267424"/>
            <a:ext cx="0" cy="542925"/>
          </a:xfrm>
          <a:custGeom>
            <a:avLst/>
            <a:gdLst/>
            <a:ahLst/>
            <a:cxnLst/>
            <a:rect l="l" t="t" r="r" b="b"/>
            <a:pathLst>
              <a:path h="542925">
                <a:moveTo>
                  <a:pt x="0" y="0"/>
                </a:moveTo>
                <a:lnTo>
                  <a:pt x="0" y="542817"/>
                </a:lnTo>
              </a:path>
            </a:pathLst>
          </a:custGeom>
          <a:ln w="27715">
            <a:solidFill>
              <a:srgbClr val="58A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826466" y="4304170"/>
            <a:ext cx="27305" cy="483870"/>
          </a:xfrm>
          <a:custGeom>
            <a:avLst/>
            <a:gdLst/>
            <a:ahLst/>
            <a:cxnLst/>
            <a:rect l="l" t="t" r="r" b="b"/>
            <a:pathLst>
              <a:path w="27304" h="483870">
                <a:moveTo>
                  <a:pt x="662" y="162788"/>
                </a:moveTo>
                <a:lnTo>
                  <a:pt x="0" y="483325"/>
                </a:lnTo>
                <a:lnTo>
                  <a:pt x="10453" y="473568"/>
                </a:lnTo>
                <a:lnTo>
                  <a:pt x="26726" y="456133"/>
                </a:lnTo>
                <a:lnTo>
                  <a:pt x="27270" y="192884"/>
                </a:lnTo>
                <a:lnTo>
                  <a:pt x="16803" y="178928"/>
                </a:lnTo>
                <a:lnTo>
                  <a:pt x="662" y="162788"/>
                </a:lnTo>
                <a:close/>
              </a:path>
              <a:path w="27304" h="483870">
                <a:moveTo>
                  <a:pt x="998" y="0"/>
                </a:moveTo>
                <a:lnTo>
                  <a:pt x="664" y="161769"/>
                </a:lnTo>
                <a:lnTo>
                  <a:pt x="5373" y="153528"/>
                </a:lnTo>
                <a:lnTo>
                  <a:pt x="15533" y="133208"/>
                </a:lnTo>
                <a:lnTo>
                  <a:pt x="18073" y="123048"/>
                </a:lnTo>
                <a:lnTo>
                  <a:pt x="20613" y="111618"/>
                </a:lnTo>
                <a:lnTo>
                  <a:pt x="21883" y="102728"/>
                </a:lnTo>
                <a:lnTo>
                  <a:pt x="23153" y="90028"/>
                </a:lnTo>
                <a:lnTo>
                  <a:pt x="23153" y="81138"/>
                </a:lnTo>
                <a:lnTo>
                  <a:pt x="15533" y="30338"/>
                </a:lnTo>
                <a:lnTo>
                  <a:pt x="998" y="0"/>
                </a:lnTo>
                <a:close/>
              </a:path>
            </a:pathLst>
          </a:custGeom>
          <a:solidFill>
            <a:srgbClr val="57A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853193" y="4497056"/>
            <a:ext cx="26670" cy="263525"/>
          </a:xfrm>
          <a:custGeom>
            <a:avLst/>
            <a:gdLst/>
            <a:ahLst/>
            <a:cxnLst/>
            <a:rect l="l" t="t" r="r" b="b"/>
            <a:pathLst>
              <a:path w="26670" h="263525">
                <a:moveTo>
                  <a:pt x="543" y="0"/>
                </a:moveTo>
                <a:lnTo>
                  <a:pt x="0" y="263248"/>
                </a:lnTo>
                <a:lnTo>
                  <a:pt x="1506" y="261633"/>
                </a:lnTo>
                <a:lnTo>
                  <a:pt x="15476" y="240043"/>
                </a:lnTo>
                <a:lnTo>
                  <a:pt x="26194" y="223968"/>
                </a:lnTo>
                <a:lnTo>
                  <a:pt x="26385" y="38341"/>
                </a:lnTo>
                <a:lnTo>
                  <a:pt x="19286" y="24143"/>
                </a:lnTo>
                <a:lnTo>
                  <a:pt x="5316" y="6363"/>
                </a:lnTo>
                <a:lnTo>
                  <a:pt x="543" y="0"/>
                </a:lnTo>
                <a:close/>
              </a:path>
            </a:pathLst>
          </a:custGeom>
          <a:solidFill>
            <a:srgbClr val="56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879387" y="4535397"/>
            <a:ext cx="26670" cy="186055"/>
          </a:xfrm>
          <a:custGeom>
            <a:avLst/>
            <a:gdLst/>
            <a:ahLst/>
            <a:cxnLst/>
            <a:rect l="l" t="t" r="r" b="b"/>
            <a:pathLst>
              <a:path w="26670" h="186054">
                <a:moveTo>
                  <a:pt x="191" y="0"/>
                </a:moveTo>
                <a:lnTo>
                  <a:pt x="0" y="185626"/>
                </a:lnTo>
                <a:lnTo>
                  <a:pt x="1982" y="182652"/>
                </a:lnTo>
                <a:lnTo>
                  <a:pt x="10872" y="159792"/>
                </a:lnTo>
                <a:lnTo>
                  <a:pt x="18492" y="136932"/>
                </a:lnTo>
                <a:lnTo>
                  <a:pt x="22302" y="112802"/>
                </a:lnTo>
                <a:lnTo>
                  <a:pt x="26112" y="89942"/>
                </a:lnTo>
                <a:lnTo>
                  <a:pt x="23572" y="79782"/>
                </a:lnTo>
                <a:lnTo>
                  <a:pt x="21032" y="58192"/>
                </a:lnTo>
                <a:lnTo>
                  <a:pt x="18492" y="46762"/>
                </a:lnTo>
                <a:lnTo>
                  <a:pt x="13412" y="26442"/>
                </a:lnTo>
                <a:lnTo>
                  <a:pt x="191" y="0"/>
                </a:lnTo>
                <a:close/>
              </a:path>
            </a:pathLst>
          </a:custGeom>
          <a:solidFill>
            <a:srgbClr val="56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743959" y="4032250"/>
            <a:ext cx="2160270" cy="1224280"/>
          </a:xfrm>
          <a:custGeom>
            <a:avLst/>
            <a:gdLst/>
            <a:ahLst/>
            <a:cxnLst/>
            <a:rect l="l" t="t" r="r" b="b"/>
            <a:pathLst>
              <a:path w="2160270" h="1224279">
                <a:moveTo>
                  <a:pt x="193039" y="405130"/>
                </a:moveTo>
                <a:lnTo>
                  <a:pt x="187737" y="364233"/>
                </a:lnTo>
                <a:lnTo>
                  <a:pt x="192625" y="324378"/>
                </a:lnTo>
                <a:lnTo>
                  <a:pt x="206685" y="286166"/>
                </a:lnTo>
                <a:lnTo>
                  <a:pt x="228897" y="250199"/>
                </a:lnTo>
                <a:lnTo>
                  <a:pt x="258243" y="217077"/>
                </a:lnTo>
                <a:lnTo>
                  <a:pt x="293703" y="187401"/>
                </a:lnTo>
                <a:lnTo>
                  <a:pt x="334258" y="161773"/>
                </a:lnTo>
                <a:lnTo>
                  <a:pt x="378889" y="140794"/>
                </a:lnTo>
                <a:lnTo>
                  <a:pt x="426577" y="125064"/>
                </a:lnTo>
                <a:lnTo>
                  <a:pt x="476304" y="115186"/>
                </a:lnTo>
                <a:lnTo>
                  <a:pt x="527050" y="111760"/>
                </a:lnTo>
                <a:lnTo>
                  <a:pt x="571678" y="113565"/>
                </a:lnTo>
                <a:lnTo>
                  <a:pt x="615473" y="120491"/>
                </a:lnTo>
                <a:lnTo>
                  <a:pt x="657602" y="131941"/>
                </a:lnTo>
                <a:lnTo>
                  <a:pt x="697229" y="147320"/>
                </a:lnTo>
                <a:lnTo>
                  <a:pt x="724605" y="115323"/>
                </a:lnTo>
                <a:lnTo>
                  <a:pt x="757907" y="88194"/>
                </a:lnTo>
                <a:lnTo>
                  <a:pt x="796289" y="66357"/>
                </a:lnTo>
                <a:lnTo>
                  <a:pt x="838905" y="50235"/>
                </a:lnTo>
                <a:lnTo>
                  <a:pt x="884907" y="40251"/>
                </a:lnTo>
                <a:lnTo>
                  <a:pt x="933450" y="36829"/>
                </a:lnTo>
                <a:lnTo>
                  <a:pt x="984071" y="41493"/>
                </a:lnTo>
                <a:lnTo>
                  <a:pt x="1033621" y="53181"/>
                </a:lnTo>
                <a:lnTo>
                  <a:pt x="1080075" y="71298"/>
                </a:lnTo>
                <a:lnTo>
                  <a:pt x="1121410" y="95250"/>
                </a:lnTo>
                <a:lnTo>
                  <a:pt x="1147348" y="62423"/>
                </a:lnTo>
                <a:lnTo>
                  <a:pt x="1181394" y="35935"/>
                </a:lnTo>
                <a:lnTo>
                  <a:pt x="1221902" y="16337"/>
                </a:lnTo>
                <a:lnTo>
                  <a:pt x="1267226" y="4175"/>
                </a:lnTo>
                <a:lnTo>
                  <a:pt x="1315719" y="0"/>
                </a:lnTo>
                <a:lnTo>
                  <a:pt x="1365904" y="4583"/>
                </a:lnTo>
                <a:lnTo>
                  <a:pt x="1412398" y="17621"/>
                </a:lnTo>
                <a:lnTo>
                  <a:pt x="1453415" y="38040"/>
                </a:lnTo>
                <a:lnTo>
                  <a:pt x="1487169" y="64770"/>
                </a:lnTo>
                <a:lnTo>
                  <a:pt x="1525448" y="37504"/>
                </a:lnTo>
                <a:lnTo>
                  <a:pt x="1570513" y="17145"/>
                </a:lnTo>
                <a:lnTo>
                  <a:pt x="1620579" y="4405"/>
                </a:lnTo>
                <a:lnTo>
                  <a:pt x="1673860" y="0"/>
                </a:lnTo>
                <a:lnTo>
                  <a:pt x="1730521" y="5121"/>
                </a:lnTo>
                <a:lnTo>
                  <a:pt x="1782562" y="19802"/>
                </a:lnTo>
                <a:lnTo>
                  <a:pt x="1828323" y="43021"/>
                </a:lnTo>
                <a:lnTo>
                  <a:pt x="1866147" y="73754"/>
                </a:lnTo>
                <a:lnTo>
                  <a:pt x="1894375" y="110978"/>
                </a:lnTo>
                <a:lnTo>
                  <a:pt x="1911350" y="153670"/>
                </a:lnTo>
                <a:lnTo>
                  <a:pt x="1964989" y="170285"/>
                </a:lnTo>
                <a:lnTo>
                  <a:pt x="2011962" y="195156"/>
                </a:lnTo>
                <a:lnTo>
                  <a:pt x="2050891" y="227012"/>
                </a:lnTo>
                <a:lnTo>
                  <a:pt x="2080401" y="264583"/>
                </a:lnTo>
                <a:lnTo>
                  <a:pt x="2099115" y="306599"/>
                </a:lnTo>
                <a:lnTo>
                  <a:pt x="2105660" y="351789"/>
                </a:lnTo>
                <a:lnTo>
                  <a:pt x="2104588" y="373260"/>
                </a:lnTo>
                <a:lnTo>
                  <a:pt x="2100897" y="394017"/>
                </a:lnTo>
                <a:lnTo>
                  <a:pt x="2093872" y="414297"/>
                </a:lnTo>
                <a:lnTo>
                  <a:pt x="2082800" y="434339"/>
                </a:lnTo>
                <a:lnTo>
                  <a:pt x="2115264" y="469661"/>
                </a:lnTo>
                <a:lnTo>
                  <a:pt x="2139632" y="508317"/>
                </a:lnTo>
                <a:lnTo>
                  <a:pt x="2154951" y="549354"/>
                </a:lnTo>
                <a:lnTo>
                  <a:pt x="2160269" y="591819"/>
                </a:lnTo>
                <a:lnTo>
                  <a:pt x="2155601" y="634529"/>
                </a:lnTo>
                <a:lnTo>
                  <a:pt x="2142110" y="675075"/>
                </a:lnTo>
                <a:lnTo>
                  <a:pt x="2120570" y="712893"/>
                </a:lnTo>
                <a:lnTo>
                  <a:pt x="2091756" y="747418"/>
                </a:lnTo>
                <a:lnTo>
                  <a:pt x="2056440" y="778086"/>
                </a:lnTo>
                <a:lnTo>
                  <a:pt x="2015395" y="804333"/>
                </a:lnTo>
                <a:lnTo>
                  <a:pt x="1969397" y="825594"/>
                </a:lnTo>
                <a:lnTo>
                  <a:pt x="1919217" y="841304"/>
                </a:lnTo>
                <a:lnTo>
                  <a:pt x="1865629" y="850900"/>
                </a:lnTo>
                <a:lnTo>
                  <a:pt x="1861011" y="890923"/>
                </a:lnTo>
                <a:lnTo>
                  <a:pt x="1847686" y="928469"/>
                </a:lnTo>
                <a:lnTo>
                  <a:pt x="1826448" y="962942"/>
                </a:lnTo>
                <a:lnTo>
                  <a:pt x="1798091" y="993746"/>
                </a:lnTo>
                <a:lnTo>
                  <a:pt x="1763411" y="1020285"/>
                </a:lnTo>
                <a:lnTo>
                  <a:pt x="1723201" y="1041964"/>
                </a:lnTo>
                <a:lnTo>
                  <a:pt x="1678257" y="1058186"/>
                </a:lnTo>
                <a:lnTo>
                  <a:pt x="1629371" y="1068357"/>
                </a:lnTo>
                <a:lnTo>
                  <a:pt x="1577339" y="1071880"/>
                </a:lnTo>
                <a:lnTo>
                  <a:pt x="1536898" y="1069736"/>
                </a:lnTo>
                <a:lnTo>
                  <a:pt x="1497647" y="1063307"/>
                </a:lnTo>
                <a:lnTo>
                  <a:pt x="1459825" y="1052591"/>
                </a:lnTo>
                <a:lnTo>
                  <a:pt x="1423669" y="1037589"/>
                </a:lnTo>
                <a:lnTo>
                  <a:pt x="1403868" y="1076969"/>
                </a:lnTo>
                <a:lnTo>
                  <a:pt x="1376461" y="1112837"/>
                </a:lnTo>
                <a:lnTo>
                  <a:pt x="1342298" y="1144656"/>
                </a:lnTo>
                <a:lnTo>
                  <a:pt x="1302226" y="1171892"/>
                </a:lnTo>
                <a:lnTo>
                  <a:pt x="1257094" y="1194008"/>
                </a:lnTo>
                <a:lnTo>
                  <a:pt x="1207750" y="1210468"/>
                </a:lnTo>
                <a:lnTo>
                  <a:pt x="1155042" y="1220737"/>
                </a:lnTo>
                <a:lnTo>
                  <a:pt x="1099819" y="1224280"/>
                </a:lnTo>
                <a:lnTo>
                  <a:pt x="1045168" y="1220552"/>
                </a:lnTo>
                <a:lnTo>
                  <a:pt x="992387" y="1209698"/>
                </a:lnTo>
                <a:lnTo>
                  <a:pt x="942498" y="1192212"/>
                </a:lnTo>
                <a:lnTo>
                  <a:pt x="896525" y="1168588"/>
                </a:lnTo>
                <a:lnTo>
                  <a:pt x="855491" y="1139319"/>
                </a:lnTo>
                <a:lnTo>
                  <a:pt x="820419" y="1104900"/>
                </a:lnTo>
                <a:lnTo>
                  <a:pt x="793851" y="1120251"/>
                </a:lnTo>
                <a:lnTo>
                  <a:pt x="774903" y="1132616"/>
                </a:lnTo>
                <a:lnTo>
                  <a:pt x="749553" y="1141750"/>
                </a:lnTo>
                <a:lnTo>
                  <a:pt x="703783" y="1147409"/>
                </a:lnTo>
                <a:lnTo>
                  <a:pt x="623569" y="1149350"/>
                </a:lnTo>
                <a:lnTo>
                  <a:pt x="572234" y="1146713"/>
                </a:lnTo>
                <a:lnTo>
                  <a:pt x="522446" y="1138971"/>
                </a:lnTo>
                <a:lnTo>
                  <a:pt x="474801" y="1126378"/>
                </a:lnTo>
                <a:lnTo>
                  <a:pt x="429894" y="1109186"/>
                </a:lnTo>
                <a:lnTo>
                  <a:pt x="388322" y="1087648"/>
                </a:lnTo>
                <a:lnTo>
                  <a:pt x="350678" y="1062017"/>
                </a:lnTo>
                <a:lnTo>
                  <a:pt x="317559" y="1032547"/>
                </a:lnTo>
                <a:lnTo>
                  <a:pt x="289560" y="999489"/>
                </a:lnTo>
                <a:lnTo>
                  <a:pt x="225808" y="994198"/>
                </a:lnTo>
                <a:lnTo>
                  <a:pt x="171742" y="981110"/>
                </a:lnTo>
                <a:lnTo>
                  <a:pt x="127407" y="961134"/>
                </a:lnTo>
                <a:lnTo>
                  <a:pt x="92846" y="935182"/>
                </a:lnTo>
                <a:lnTo>
                  <a:pt x="68106" y="904165"/>
                </a:lnTo>
                <a:lnTo>
                  <a:pt x="53228" y="868994"/>
                </a:lnTo>
                <a:lnTo>
                  <a:pt x="48260" y="830580"/>
                </a:lnTo>
                <a:lnTo>
                  <a:pt x="52030" y="798968"/>
                </a:lnTo>
                <a:lnTo>
                  <a:pt x="63182" y="769143"/>
                </a:lnTo>
                <a:lnTo>
                  <a:pt x="81478" y="741461"/>
                </a:lnTo>
                <a:lnTo>
                  <a:pt x="106679" y="716280"/>
                </a:lnTo>
                <a:lnTo>
                  <a:pt x="61079" y="690820"/>
                </a:lnTo>
                <a:lnTo>
                  <a:pt x="27622" y="657383"/>
                </a:lnTo>
                <a:lnTo>
                  <a:pt x="7024" y="617517"/>
                </a:lnTo>
                <a:lnTo>
                  <a:pt x="0" y="572769"/>
                </a:lnTo>
                <a:lnTo>
                  <a:pt x="6714" y="531071"/>
                </a:lnTo>
                <a:lnTo>
                  <a:pt x="25776" y="493183"/>
                </a:lnTo>
                <a:lnTo>
                  <a:pt x="55562" y="460375"/>
                </a:lnTo>
                <a:lnTo>
                  <a:pt x="94450" y="433916"/>
                </a:lnTo>
                <a:lnTo>
                  <a:pt x="140817" y="415078"/>
                </a:lnTo>
                <a:lnTo>
                  <a:pt x="193039" y="405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937000" y="4437379"/>
            <a:ext cx="15240" cy="43180"/>
          </a:xfrm>
          <a:custGeom>
            <a:avLst/>
            <a:gdLst/>
            <a:ahLst/>
            <a:cxnLst/>
            <a:rect l="l" t="t" r="r" b="b"/>
            <a:pathLst>
              <a:path w="15239" h="43179">
                <a:moveTo>
                  <a:pt x="0" y="0"/>
                </a:moveTo>
                <a:lnTo>
                  <a:pt x="2202" y="10854"/>
                </a:lnTo>
                <a:lnTo>
                  <a:pt x="6191" y="22066"/>
                </a:lnTo>
                <a:lnTo>
                  <a:pt x="10894" y="33039"/>
                </a:lnTo>
                <a:lnTo>
                  <a:pt x="15239" y="431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441190" y="4179570"/>
            <a:ext cx="69850" cy="39370"/>
          </a:xfrm>
          <a:custGeom>
            <a:avLst/>
            <a:gdLst/>
            <a:ahLst/>
            <a:cxnLst/>
            <a:rect l="l" t="t" r="r" b="b"/>
            <a:pathLst>
              <a:path w="69850" h="39370">
                <a:moveTo>
                  <a:pt x="0" y="0"/>
                </a:moveTo>
                <a:lnTo>
                  <a:pt x="17879" y="8473"/>
                </a:lnTo>
                <a:lnTo>
                  <a:pt x="36353" y="18256"/>
                </a:lnTo>
                <a:lnTo>
                  <a:pt x="54113" y="28753"/>
                </a:lnTo>
                <a:lnTo>
                  <a:pt x="69850" y="393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847590" y="4127500"/>
            <a:ext cx="17780" cy="40640"/>
          </a:xfrm>
          <a:custGeom>
            <a:avLst/>
            <a:gdLst/>
            <a:ahLst/>
            <a:cxnLst/>
            <a:rect l="l" t="t" r="r" b="b"/>
            <a:pathLst>
              <a:path w="17779" h="40639">
                <a:moveTo>
                  <a:pt x="17780" y="0"/>
                </a:moveTo>
                <a:lnTo>
                  <a:pt x="12501" y="9743"/>
                </a:lnTo>
                <a:lnTo>
                  <a:pt x="7937" y="19843"/>
                </a:lnTo>
                <a:lnTo>
                  <a:pt x="3849" y="30182"/>
                </a:lnTo>
                <a:lnTo>
                  <a:pt x="0" y="406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198109" y="4097020"/>
            <a:ext cx="33020" cy="48260"/>
          </a:xfrm>
          <a:custGeom>
            <a:avLst/>
            <a:gdLst/>
            <a:ahLst/>
            <a:cxnLst/>
            <a:rect l="l" t="t" r="r" b="b"/>
            <a:pathLst>
              <a:path w="33020" h="48260">
                <a:moveTo>
                  <a:pt x="33019" y="0"/>
                </a:moveTo>
                <a:lnTo>
                  <a:pt x="22859" y="11112"/>
                </a:lnTo>
                <a:lnTo>
                  <a:pt x="14604" y="23177"/>
                </a:lnTo>
                <a:lnTo>
                  <a:pt x="7302" y="35718"/>
                </a:lnTo>
                <a:lnTo>
                  <a:pt x="0" y="482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655309" y="4185920"/>
            <a:ext cx="8255" cy="38100"/>
          </a:xfrm>
          <a:custGeom>
            <a:avLst/>
            <a:gdLst/>
            <a:ahLst/>
            <a:cxnLst/>
            <a:rect l="l" t="t" r="r" b="b"/>
            <a:pathLst>
              <a:path w="8254" h="38100">
                <a:moveTo>
                  <a:pt x="0" y="0"/>
                </a:moveTo>
                <a:lnTo>
                  <a:pt x="2262" y="9525"/>
                </a:lnTo>
                <a:lnTo>
                  <a:pt x="5714" y="20954"/>
                </a:lnTo>
                <a:lnTo>
                  <a:pt x="8215" y="31432"/>
                </a:lnTo>
                <a:lnTo>
                  <a:pt x="7619" y="381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755640" y="4466590"/>
            <a:ext cx="71120" cy="74930"/>
          </a:xfrm>
          <a:custGeom>
            <a:avLst/>
            <a:gdLst/>
            <a:ahLst/>
            <a:cxnLst/>
            <a:rect l="l" t="t" r="r" b="b"/>
            <a:pathLst>
              <a:path w="71120" h="74929">
                <a:moveTo>
                  <a:pt x="71120" y="0"/>
                </a:moveTo>
                <a:lnTo>
                  <a:pt x="57507" y="20458"/>
                </a:lnTo>
                <a:lnTo>
                  <a:pt x="41275" y="39846"/>
                </a:lnTo>
                <a:lnTo>
                  <a:pt x="22185" y="58042"/>
                </a:lnTo>
                <a:lnTo>
                  <a:pt x="0" y="749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444490" y="4681220"/>
            <a:ext cx="166370" cy="201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167629" y="5016500"/>
            <a:ext cx="13970" cy="53340"/>
          </a:xfrm>
          <a:custGeom>
            <a:avLst/>
            <a:gdLst/>
            <a:ahLst/>
            <a:cxnLst/>
            <a:rect l="l" t="t" r="r" b="b"/>
            <a:pathLst>
              <a:path w="13970" h="53339">
                <a:moveTo>
                  <a:pt x="0" y="53339"/>
                </a:moveTo>
                <a:lnTo>
                  <a:pt x="5576" y="39469"/>
                </a:lnTo>
                <a:lnTo>
                  <a:pt x="9366" y="26193"/>
                </a:lnTo>
                <a:lnTo>
                  <a:pt x="11965" y="13156"/>
                </a:lnTo>
                <a:lnTo>
                  <a:pt x="139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530090" y="5087620"/>
            <a:ext cx="35560" cy="49530"/>
          </a:xfrm>
          <a:custGeom>
            <a:avLst/>
            <a:gdLst/>
            <a:ahLst/>
            <a:cxnLst/>
            <a:rect l="l" t="t" r="r" b="b"/>
            <a:pathLst>
              <a:path w="35560" h="49529">
                <a:moveTo>
                  <a:pt x="35560" y="49529"/>
                </a:moveTo>
                <a:lnTo>
                  <a:pt x="25003" y="38397"/>
                </a:lnTo>
                <a:lnTo>
                  <a:pt x="15875" y="26193"/>
                </a:lnTo>
                <a:lnTo>
                  <a:pt x="7699" y="1327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033520" y="5020309"/>
            <a:ext cx="55880" cy="11430"/>
          </a:xfrm>
          <a:custGeom>
            <a:avLst/>
            <a:gdLst/>
            <a:ahLst/>
            <a:cxnLst/>
            <a:rect l="l" t="t" r="r" b="b"/>
            <a:pathLst>
              <a:path w="55879" h="11429">
                <a:moveTo>
                  <a:pt x="0" y="11429"/>
                </a:moveTo>
                <a:lnTo>
                  <a:pt x="14267" y="9286"/>
                </a:lnTo>
                <a:lnTo>
                  <a:pt x="28416" y="6667"/>
                </a:lnTo>
                <a:lnTo>
                  <a:pt x="42326" y="3571"/>
                </a:lnTo>
                <a:lnTo>
                  <a:pt x="558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850640" y="4748529"/>
            <a:ext cx="125730" cy="24130"/>
          </a:xfrm>
          <a:custGeom>
            <a:avLst/>
            <a:gdLst/>
            <a:ahLst/>
            <a:cxnLst/>
            <a:rect l="l" t="t" r="r" b="b"/>
            <a:pathLst>
              <a:path w="125729" h="24129">
                <a:moveTo>
                  <a:pt x="0" y="0"/>
                </a:moveTo>
                <a:lnTo>
                  <a:pt x="25896" y="10715"/>
                </a:lnTo>
                <a:lnTo>
                  <a:pt x="54768" y="19050"/>
                </a:lnTo>
                <a:lnTo>
                  <a:pt x="87689" y="23574"/>
                </a:lnTo>
                <a:lnTo>
                  <a:pt x="125730" y="22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940300" y="5391150"/>
            <a:ext cx="359410" cy="20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941570" y="5391150"/>
            <a:ext cx="359410" cy="203200"/>
          </a:xfrm>
          <a:custGeom>
            <a:avLst/>
            <a:gdLst/>
            <a:ahLst/>
            <a:cxnLst/>
            <a:rect l="l" t="t" r="r" b="b"/>
            <a:pathLst>
              <a:path w="359410" h="203200">
                <a:moveTo>
                  <a:pt x="179069" y="0"/>
                </a:moveTo>
                <a:lnTo>
                  <a:pt x="236839" y="4958"/>
                </a:lnTo>
                <a:lnTo>
                  <a:pt x="286440" y="18938"/>
                </a:lnTo>
                <a:lnTo>
                  <a:pt x="325191" y="40599"/>
                </a:lnTo>
                <a:lnTo>
                  <a:pt x="359409" y="101600"/>
                </a:lnTo>
                <a:lnTo>
                  <a:pt x="350408" y="134112"/>
                </a:lnTo>
                <a:lnTo>
                  <a:pt x="325191" y="162051"/>
                </a:lnTo>
                <a:lnTo>
                  <a:pt x="286440" y="183895"/>
                </a:lnTo>
                <a:lnTo>
                  <a:pt x="236839" y="198119"/>
                </a:lnTo>
                <a:lnTo>
                  <a:pt x="179069" y="203200"/>
                </a:lnTo>
                <a:lnTo>
                  <a:pt x="121432" y="198119"/>
                </a:lnTo>
                <a:lnTo>
                  <a:pt x="72146" y="183895"/>
                </a:lnTo>
                <a:lnTo>
                  <a:pt x="33771" y="162051"/>
                </a:lnTo>
                <a:lnTo>
                  <a:pt x="8869" y="134112"/>
                </a:lnTo>
                <a:lnTo>
                  <a:pt x="0" y="101600"/>
                </a:lnTo>
                <a:lnTo>
                  <a:pt x="8869" y="68600"/>
                </a:lnTo>
                <a:lnTo>
                  <a:pt x="33771" y="40599"/>
                </a:lnTo>
                <a:lnTo>
                  <a:pt x="72146" y="18938"/>
                </a:lnTo>
                <a:lnTo>
                  <a:pt x="121432" y="4958"/>
                </a:lnTo>
                <a:lnTo>
                  <a:pt x="1790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121909" y="5773420"/>
            <a:ext cx="240029" cy="1358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276850" y="6099809"/>
            <a:ext cx="139700" cy="78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 txBox="1"/>
          <p:nvPr/>
        </p:nvSpPr>
        <p:spPr>
          <a:xfrm>
            <a:off x="4110990" y="4386579"/>
            <a:ext cx="12744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Mallorca</a:t>
            </a:r>
            <a:endParaRPr sz="2600">
              <a:latin typeface="Arial"/>
              <a:cs typeface="Arial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7019549" y="4686300"/>
            <a:ext cx="157480" cy="41910"/>
          </a:xfrm>
          <a:custGeom>
            <a:avLst/>
            <a:gdLst/>
            <a:ahLst/>
            <a:cxnLst/>
            <a:rect l="l" t="t" r="r" b="b"/>
            <a:pathLst>
              <a:path w="157479" h="41910">
                <a:moveTo>
                  <a:pt x="157454" y="0"/>
                </a:moveTo>
                <a:lnTo>
                  <a:pt x="155950" y="0"/>
                </a:lnTo>
                <a:lnTo>
                  <a:pt x="135486" y="5846"/>
                </a:lnTo>
                <a:lnTo>
                  <a:pt x="157454" y="0"/>
                </a:lnTo>
                <a:close/>
              </a:path>
              <a:path w="157479" h="41910">
                <a:moveTo>
                  <a:pt x="109737" y="12700"/>
                </a:moveTo>
                <a:lnTo>
                  <a:pt x="68320" y="12700"/>
                </a:lnTo>
                <a:lnTo>
                  <a:pt x="26410" y="25400"/>
                </a:lnTo>
                <a:lnTo>
                  <a:pt x="0" y="41906"/>
                </a:lnTo>
                <a:lnTo>
                  <a:pt x="109737" y="12700"/>
                </a:lnTo>
                <a:close/>
              </a:path>
            </a:pathLst>
          </a:custGeom>
          <a:solidFill>
            <a:srgbClr val="8A0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932955" y="4686300"/>
            <a:ext cx="330835" cy="88265"/>
          </a:xfrm>
          <a:custGeom>
            <a:avLst/>
            <a:gdLst/>
            <a:ahLst/>
            <a:cxnLst/>
            <a:rect l="l" t="t" r="r" b="b"/>
            <a:pathLst>
              <a:path w="330834" h="88264">
                <a:moveTo>
                  <a:pt x="330688" y="0"/>
                </a:moveTo>
                <a:lnTo>
                  <a:pt x="244049" y="0"/>
                </a:lnTo>
                <a:lnTo>
                  <a:pt x="222080" y="5846"/>
                </a:lnTo>
                <a:lnTo>
                  <a:pt x="198094" y="12700"/>
                </a:lnTo>
                <a:lnTo>
                  <a:pt x="196331" y="12700"/>
                </a:lnTo>
                <a:lnTo>
                  <a:pt x="86594" y="41906"/>
                </a:lnTo>
                <a:lnTo>
                  <a:pt x="72364" y="50800"/>
                </a:lnTo>
                <a:lnTo>
                  <a:pt x="34264" y="63500"/>
                </a:lnTo>
                <a:lnTo>
                  <a:pt x="0" y="87974"/>
                </a:lnTo>
                <a:lnTo>
                  <a:pt x="330688" y="0"/>
                </a:lnTo>
                <a:close/>
              </a:path>
            </a:pathLst>
          </a:custGeom>
          <a:solidFill>
            <a:srgbClr val="890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890511" y="4584700"/>
            <a:ext cx="842010" cy="224154"/>
          </a:xfrm>
          <a:custGeom>
            <a:avLst/>
            <a:gdLst/>
            <a:ahLst/>
            <a:cxnLst/>
            <a:rect l="l" t="t" r="r" b="b"/>
            <a:pathLst>
              <a:path w="842009" h="224154">
                <a:moveTo>
                  <a:pt x="411987" y="101600"/>
                </a:moveTo>
                <a:lnTo>
                  <a:pt x="373131" y="101600"/>
                </a:lnTo>
                <a:lnTo>
                  <a:pt x="42442" y="189574"/>
                </a:lnTo>
                <a:lnTo>
                  <a:pt x="41147" y="190500"/>
                </a:lnTo>
                <a:lnTo>
                  <a:pt x="9397" y="215900"/>
                </a:lnTo>
                <a:lnTo>
                  <a:pt x="0" y="224071"/>
                </a:lnTo>
                <a:lnTo>
                  <a:pt x="437972" y="107505"/>
                </a:lnTo>
                <a:lnTo>
                  <a:pt x="411987" y="101600"/>
                </a:lnTo>
                <a:close/>
              </a:path>
              <a:path w="842009" h="224154">
                <a:moveTo>
                  <a:pt x="841901" y="0"/>
                </a:moveTo>
                <a:lnTo>
                  <a:pt x="819657" y="0"/>
                </a:lnTo>
                <a:lnTo>
                  <a:pt x="773937" y="12700"/>
                </a:lnTo>
                <a:lnTo>
                  <a:pt x="752347" y="12700"/>
                </a:lnTo>
                <a:lnTo>
                  <a:pt x="709167" y="25400"/>
                </a:lnTo>
                <a:lnTo>
                  <a:pt x="688847" y="38100"/>
                </a:lnTo>
                <a:lnTo>
                  <a:pt x="668527" y="38100"/>
                </a:lnTo>
                <a:lnTo>
                  <a:pt x="650559" y="50925"/>
                </a:lnTo>
                <a:lnTo>
                  <a:pt x="841901" y="0"/>
                </a:lnTo>
                <a:close/>
              </a:path>
            </a:pathLst>
          </a:custGeom>
          <a:solidFill>
            <a:srgbClr val="8806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861795" y="4584700"/>
            <a:ext cx="934719" cy="255270"/>
          </a:xfrm>
          <a:custGeom>
            <a:avLst/>
            <a:gdLst/>
            <a:ahLst/>
            <a:cxnLst/>
            <a:rect l="l" t="t" r="r" b="b"/>
            <a:pathLst>
              <a:path w="934720" h="255270">
                <a:moveTo>
                  <a:pt x="466689" y="107505"/>
                </a:moveTo>
                <a:lnTo>
                  <a:pt x="28716" y="224071"/>
                </a:lnTo>
                <a:lnTo>
                  <a:pt x="8904" y="241300"/>
                </a:lnTo>
                <a:lnTo>
                  <a:pt x="0" y="254656"/>
                </a:lnTo>
                <a:lnTo>
                  <a:pt x="507275" y="119645"/>
                </a:lnTo>
                <a:lnTo>
                  <a:pt x="496584" y="114300"/>
                </a:lnTo>
                <a:lnTo>
                  <a:pt x="466689" y="107505"/>
                </a:lnTo>
                <a:close/>
              </a:path>
              <a:path w="934720" h="255270">
                <a:moveTo>
                  <a:pt x="904254" y="0"/>
                </a:moveTo>
                <a:lnTo>
                  <a:pt x="870618" y="0"/>
                </a:lnTo>
                <a:lnTo>
                  <a:pt x="679276" y="50925"/>
                </a:lnTo>
                <a:lnTo>
                  <a:pt x="660414" y="63500"/>
                </a:lnTo>
                <a:lnTo>
                  <a:pt x="629827" y="87028"/>
                </a:lnTo>
                <a:lnTo>
                  <a:pt x="934265" y="6002"/>
                </a:lnTo>
                <a:lnTo>
                  <a:pt x="904254" y="0"/>
                </a:lnTo>
                <a:close/>
              </a:path>
            </a:pathLst>
          </a:custGeom>
          <a:solidFill>
            <a:srgbClr val="8707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843479" y="4590702"/>
            <a:ext cx="995680" cy="275590"/>
          </a:xfrm>
          <a:custGeom>
            <a:avLst/>
            <a:gdLst/>
            <a:ahLst/>
            <a:cxnLst/>
            <a:rect l="l" t="t" r="r" b="b"/>
            <a:pathLst>
              <a:path w="995679" h="275589">
                <a:moveTo>
                  <a:pt x="525591" y="113643"/>
                </a:moveTo>
                <a:lnTo>
                  <a:pt x="18315" y="248654"/>
                </a:lnTo>
                <a:lnTo>
                  <a:pt x="1820" y="273397"/>
                </a:lnTo>
                <a:lnTo>
                  <a:pt x="0" y="275539"/>
                </a:lnTo>
                <a:lnTo>
                  <a:pt x="554319" y="128007"/>
                </a:lnTo>
                <a:lnTo>
                  <a:pt x="525591" y="113643"/>
                </a:lnTo>
                <a:close/>
              </a:path>
              <a:path w="995679" h="275589">
                <a:moveTo>
                  <a:pt x="952581" y="0"/>
                </a:moveTo>
                <a:lnTo>
                  <a:pt x="648143" y="81026"/>
                </a:lnTo>
                <a:lnTo>
                  <a:pt x="645710" y="82897"/>
                </a:lnTo>
                <a:lnTo>
                  <a:pt x="615230" y="108297"/>
                </a:lnTo>
                <a:lnTo>
                  <a:pt x="610463" y="113064"/>
                </a:lnTo>
                <a:lnTo>
                  <a:pt x="995676" y="10540"/>
                </a:lnTo>
                <a:lnTo>
                  <a:pt x="986070" y="6697"/>
                </a:lnTo>
                <a:lnTo>
                  <a:pt x="952581" y="0"/>
                </a:lnTo>
                <a:close/>
              </a:path>
            </a:pathLst>
          </a:custGeom>
          <a:solidFill>
            <a:srgbClr val="8607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821761" y="4601242"/>
            <a:ext cx="1050925" cy="293370"/>
          </a:xfrm>
          <a:custGeom>
            <a:avLst/>
            <a:gdLst/>
            <a:ahLst/>
            <a:cxnLst/>
            <a:rect l="l" t="t" r="r" b="b"/>
            <a:pathLst>
              <a:path w="1050925" h="293370">
                <a:moveTo>
                  <a:pt x="576038" y="117467"/>
                </a:moveTo>
                <a:lnTo>
                  <a:pt x="21718" y="264999"/>
                </a:lnTo>
                <a:lnTo>
                  <a:pt x="1948" y="288257"/>
                </a:lnTo>
                <a:lnTo>
                  <a:pt x="0" y="292755"/>
                </a:lnTo>
                <a:lnTo>
                  <a:pt x="605151" y="132023"/>
                </a:lnTo>
                <a:lnTo>
                  <a:pt x="576038" y="117467"/>
                </a:lnTo>
                <a:close/>
              </a:path>
              <a:path w="1050925" h="293370">
                <a:moveTo>
                  <a:pt x="1017395" y="0"/>
                </a:moveTo>
                <a:lnTo>
                  <a:pt x="632182" y="102524"/>
                </a:lnTo>
                <a:lnTo>
                  <a:pt x="624248" y="110457"/>
                </a:lnTo>
                <a:lnTo>
                  <a:pt x="615819" y="129190"/>
                </a:lnTo>
                <a:lnTo>
                  <a:pt x="1050663" y="13694"/>
                </a:lnTo>
                <a:lnTo>
                  <a:pt x="1039538" y="8857"/>
                </a:lnTo>
                <a:lnTo>
                  <a:pt x="1017395" y="0"/>
                </a:lnTo>
                <a:close/>
              </a:path>
            </a:pathLst>
          </a:custGeom>
          <a:solidFill>
            <a:srgbClr val="8508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810641" y="4546600"/>
            <a:ext cx="1402715" cy="373380"/>
          </a:xfrm>
          <a:custGeom>
            <a:avLst/>
            <a:gdLst/>
            <a:ahLst/>
            <a:cxnLst/>
            <a:rect l="l" t="t" r="r" b="b"/>
            <a:pathLst>
              <a:path w="1402715" h="373379">
                <a:moveTo>
                  <a:pt x="616271" y="186666"/>
                </a:moveTo>
                <a:lnTo>
                  <a:pt x="11119" y="347397"/>
                </a:lnTo>
                <a:lnTo>
                  <a:pt x="0" y="373057"/>
                </a:lnTo>
                <a:lnTo>
                  <a:pt x="686215" y="190500"/>
                </a:lnTo>
                <a:lnTo>
                  <a:pt x="623938" y="190500"/>
                </a:lnTo>
                <a:lnTo>
                  <a:pt x="616271" y="186666"/>
                </a:lnTo>
                <a:close/>
              </a:path>
              <a:path w="1402715" h="373379">
                <a:moveTo>
                  <a:pt x="1061782" y="68336"/>
                </a:moveTo>
                <a:lnTo>
                  <a:pt x="626938" y="183833"/>
                </a:lnTo>
                <a:lnTo>
                  <a:pt x="623938" y="190500"/>
                </a:lnTo>
                <a:lnTo>
                  <a:pt x="686215" y="190500"/>
                </a:lnTo>
                <a:lnTo>
                  <a:pt x="1093530" y="82139"/>
                </a:lnTo>
                <a:lnTo>
                  <a:pt x="1061782" y="68336"/>
                </a:lnTo>
                <a:close/>
              </a:path>
              <a:path w="1402715" h="373379">
                <a:moveTo>
                  <a:pt x="1402285" y="0"/>
                </a:moveTo>
                <a:lnTo>
                  <a:pt x="1330058" y="0"/>
                </a:lnTo>
                <a:lnTo>
                  <a:pt x="1312278" y="12700"/>
                </a:lnTo>
                <a:lnTo>
                  <a:pt x="1294498" y="12700"/>
                </a:lnTo>
                <a:lnTo>
                  <a:pt x="1279258" y="25400"/>
                </a:lnTo>
                <a:lnTo>
                  <a:pt x="1261478" y="25400"/>
                </a:lnTo>
                <a:lnTo>
                  <a:pt x="1240219" y="43115"/>
                </a:lnTo>
                <a:lnTo>
                  <a:pt x="1402285" y="0"/>
                </a:lnTo>
                <a:close/>
              </a:path>
            </a:pathLst>
          </a:custGeom>
          <a:solidFill>
            <a:srgbClr val="8408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798922" y="4546600"/>
            <a:ext cx="1489075" cy="399415"/>
          </a:xfrm>
          <a:custGeom>
            <a:avLst/>
            <a:gdLst/>
            <a:ahLst/>
            <a:cxnLst/>
            <a:rect l="l" t="t" r="r" b="b"/>
            <a:pathLst>
              <a:path w="1489075" h="399414">
                <a:moveTo>
                  <a:pt x="1105249" y="82139"/>
                </a:moveTo>
                <a:lnTo>
                  <a:pt x="11719" y="373057"/>
                </a:lnTo>
                <a:lnTo>
                  <a:pt x="8277" y="381000"/>
                </a:lnTo>
                <a:lnTo>
                  <a:pt x="0" y="399394"/>
                </a:lnTo>
                <a:lnTo>
                  <a:pt x="1137224" y="96722"/>
                </a:lnTo>
                <a:lnTo>
                  <a:pt x="1120797" y="88900"/>
                </a:lnTo>
                <a:lnTo>
                  <a:pt x="1105249" y="82139"/>
                </a:lnTo>
                <a:close/>
              </a:path>
              <a:path w="1489075" h="399414">
                <a:moveTo>
                  <a:pt x="1481477" y="0"/>
                </a:moveTo>
                <a:lnTo>
                  <a:pt x="1414005" y="0"/>
                </a:lnTo>
                <a:lnTo>
                  <a:pt x="1251939" y="43115"/>
                </a:lnTo>
                <a:lnTo>
                  <a:pt x="1242717" y="50800"/>
                </a:lnTo>
                <a:lnTo>
                  <a:pt x="1228747" y="50800"/>
                </a:lnTo>
                <a:lnTo>
                  <a:pt x="1203347" y="76200"/>
                </a:lnTo>
                <a:lnTo>
                  <a:pt x="1199887" y="80044"/>
                </a:lnTo>
                <a:lnTo>
                  <a:pt x="1488946" y="3111"/>
                </a:lnTo>
                <a:lnTo>
                  <a:pt x="1481477" y="0"/>
                </a:lnTo>
                <a:close/>
              </a:path>
            </a:pathLst>
          </a:custGeom>
          <a:solidFill>
            <a:srgbClr val="830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792834" y="4549711"/>
            <a:ext cx="1546225" cy="421005"/>
          </a:xfrm>
          <a:custGeom>
            <a:avLst/>
            <a:gdLst/>
            <a:ahLst/>
            <a:cxnLst/>
            <a:rect l="l" t="t" r="r" b="b"/>
            <a:pathLst>
              <a:path w="1546225" h="421004">
                <a:moveTo>
                  <a:pt x="1143313" y="93610"/>
                </a:moveTo>
                <a:lnTo>
                  <a:pt x="6088" y="396282"/>
                </a:lnTo>
                <a:lnTo>
                  <a:pt x="2935" y="403288"/>
                </a:lnTo>
                <a:lnTo>
                  <a:pt x="0" y="420903"/>
                </a:lnTo>
                <a:lnTo>
                  <a:pt x="1173828" y="108624"/>
                </a:lnTo>
                <a:lnTo>
                  <a:pt x="1153555" y="98488"/>
                </a:lnTo>
                <a:lnTo>
                  <a:pt x="1143313" y="93610"/>
                </a:lnTo>
                <a:close/>
              </a:path>
              <a:path w="1546225" h="421004">
                <a:moveTo>
                  <a:pt x="1495034" y="0"/>
                </a:moveTo>
                <a:lnTo>
                  <a:pt x="1205975" y="76933"/>
                </a:lnTo>
                <a:lnTo>
                  <a:pt x="1198005" y="85788"/>
                </a:lnTo>
                <a:lnTo>
                  <a:pt x="1187845" y="98488"/>
                </a:lnTo>
                <a:lnTo>
                  <a:pt x="1182334" y="106361"/>
                </a:lnTo>
                <a:lnTo>
                  <a:pt x="1546094" y="9588"/>
                </a:lnTo>
                <a:lnTo>
                  <a:pt x="1518045" y="9588"/>
                </a:lnTo>
                <a:lnTo>
                  <a:pt x="1495034" y="0"/>
                </a:lnTo>
                <a:close/>
              </a:path>
            </a:pathLst>
          </a:custGeom>
          <a:solidFill>
            <a:srgbClr val="820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789419" y="4559300"/>
            <a:ext cx="1579245" cy="434340"/>
          </a:xfrm>
          <a:custGeom>
            <a:avLst/>
            <a:gdLst/>
            <a:ahLst/>
            <a:cxnLst/>
            <a:rect l="l" t="t" r="r" b="b"/>
            <a:pathLst>
              <a:path w="1579245" h="434339">
                <a:moveTo>
                  <a:pt x="1177242" y="99036"/>
                </a:moveTo>
                <a:lnTo>
                  <a:pt x="3414" y="411315"/>
                </a:lnTo>
                <a:lnTo>
                  <a:pt x="0" y="431800"/>
                </a:lnTo>
                <a:lnTo>
                  <a:pt x="0" y="434175"/>
                </a:lnTo>
                <a:lnTo>
                  <a:pt x="1249581" y="101600"/>
                </a:lnTo>
                <a:lnTo>
                  <a:pt x="1182370" y="101600"/>
                </a:lnTo>
                <a:lnTo>
                  <a:pt x="1177242" y="99036"/>
                </a:lnTo>
                <a:close/>
              </a:path>
              <a:path w="1579245" h="434339">
                <a:moveTo>
                  <a:pt x="1550670" y="0"/>
                </a:moveTo>
                <a:lnTo>
                  <a:pt x="1549508" y="0"/>
                </a:lnTo>
                <a:lnTo>
                  <a:pt x="1185748" y="96773"/>
                </a:lnTo>
                <a:lnTo>
                  <a:pt x="1182370" y="101600"/>
                </a:lnTo>
                <a:lnTo>
                  <a:pt x="1249581" y="101600"/>
                </a:lnTo>
                <a:lnTo>
                  <a:pt x="1578656" y="14016"/>
                </a:lnTo>
                <a:lnTo>
                  <a:pt x="1577339" y="12700"/>
                </a:lnTo>
                <a:lnTo>
                  <a:pt x="1550670" y="0"/>
                </a:lnTo>
                <a:close/>
              </a:path>
            </a:pathLst>
          </a:custGeom>
          <a:solidFill>
            <a:srgbClr val="810A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789419" y="4573316"/>
            <a:ext cx="1597025" cy="443230"/>
          </a:xfrm>
          <a:custGeom>
            <a:avLst/>
            <a:gdLst/>
            <a:ahLst/>
            <a:cxnLst/>
            <a:rect l="l" t="t" r="r" b="b"/>
            <a:pathLst>
              <a:path w="1597025" h="443229">
                <a:moveTo>
                  <a:pt x="1578656" y="0"/>
                </a:moveTo>
                <a:lnTo>
                  <a:pt x="0" y="420159"/>
                </a:lnTo>
                <a:lnTo>
                  <a:pt x="0" y="443158"/>
                </a:lnTo>
                <a:lnTo>
                  <a:pt x="1596965" y="18308"/>
                </a:lnTo>
                <a:lnTo>
                  <a:pt x="1578656" y="0"/>
                </a:lnTo>
                <a:close/>
              </a:path>
            </a:pathLst>
          </a:custGeom>
          <a:solidFill>
            <a:srgbClr val="800A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789419" y="4546600"/>
            <a:ext cx="1852930" cy="492759"/>
          </a:xfrm>
          <a:custGeom>
            <a:avLst/>
            <a:gdLst/>
            <a:ahLst/>
            <a:cxnLst/>
            <a:rect l="l" t="t" r="r" b="b"/>
            <a:pathLst>
              <a:path w="1852929" h="492760">
                <a:moveTo>
                  <a:pt x="1596965" y="45025"/>
                </a:moveTo>
                <a:lnTo>
                  <a:pt x="0" y="469874"/>
                </a:lnTo>
                <a:lnTo>
                  <a:pt x="0" y="482600"/>
                </a:lnTo>
                <a:lnTo>
                  <a:pt x="1993" y="492567"/>
                </a:lnTo>
                <a:lnTo>
                  <a:pt x="1622537" y="61259"/>
                </a:lnTo>
                <a:lnTo>
                  <a:pt x="1614170" y="50800"/>
                </a:lnTo>
                <a:lnTo>
                  <a:pt x="1602739" y="50800"/>
                </a:lnTo>
                <a:lnTo>
                  <a:pt x="1596965" y="45025"/>
                </a:lnTo>
                <a:close/>
              </a:path>
              <a:path w="1852929" h="492760">
                <a:moveTo>
                  <a:pt x="1852708" y="0"/>
                </a:moveTo>
                <a:lnTo>
                  <a:pt x="1814829" y="0"/>
                </a:lnTo>
                <a:lnTo>
                  <a:pt x="1783079" y="12700"/>
                </a:lnTo>
                <a:lnTo>
                  <a:pt x="1751329" y="12700"/>
                </a:lnTo>
                <a:lnTo>
                  <a:pt x="1722120" y="25400"/>
                </a:lnTo>
                <a:lnTo>
                  <a:pt x="1694179" y="38100"/>
                </a:lnTo>
                <a:lnTo>
                  <a:pt x="1688603" y="43676"/>
                </a:lnTo>
                <a:lnTo>
                  <a:pt x="1852708" y="0"/>
                </a:lnTo>
                <a:close/>
              </a:path>
            </a:pathLst>
          </a:custGeom>
          <a:solidFill>
            <a:srgbClr val="7F0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791413" y="4546600"/>
            <a:ext cx="1932305" cy="513715"/>
          </a:xfrm>
          <a:custGeom>
            <a:avLst/>
            <a:gdLst/>
            <a:ahLst/>
            <a:cxnLst/>
            <a:rect l="l" t="t" r="r" b="b"/>
            <a:pathLst>
              <a:path w="1932304" h="513714">
                <a:moveTo>
                  <a:pt x="1620544" y="61259"/>
                </a:moveTo>
                <a:lnTo>
                  <a:pt x="0" y="492567"/>
                </a:lnTo>
                <a:lnTo>
                  <a:pt x="546" y="495300"/>
                </a:lnTo>
                <a:lnTo>
                  <a:pt x="3257" y="513372"/>
                </a:lnTo>
                <a:lnTo>
                  <a:pt x="1645837" y="76200"/>
                </a:lnTo>
                <a:lnTo>
                  <a:pt x="1633766" y="76200"/>
                </a:lnTo>
                <a:lnTo>
                  <a:pt x="1622336" y="63500"/>
                </a:lnTo>
                <a:lnTo>
                  <a:pt x="1620544" y="61259"/>
                </a:lnTo>
                <a:close/>
              </a:path>
              <a:path w="1932304" h="513714">
                <a:moveTo>
                  <a:pt x="1932142" y="0"/>
                </a:moveTo>
                <a:lnTo>
                  <a:pt x="1850714" y="0"/>
                </a:lnTo>
                <a:lnTo>
                  <a:pt x="1686610" y="43676"/>
                </a:lnTo>
                <a:lnTo>
                  <a:pt x="1666786" y="63500"/>
                </a:lnTo>
                <a:lnTo>
                  <a:pt x="1654086" y="63500"/>
                </a:lnTo>
                <a:lnTo>
                  <a:pt x="1643926" y="76200"/>
                </a:lnTo>
                <a:lnTo>
                  <a:pt x="1645837" y="76200"/>
                </a:lnTo>
                <a:lnTo>
                  <a:pt x="1932142" y="0"/>
                </a:lnTo>
                <a:close/>
              </a:path>
            </a:pathLst>
          </a:custGeom>
          <a:solidFill>
            <a:srgbClr val="7E0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632966" y="4546600"/>
            <a:ext cx="2140585" cy="579755"/>
          </a:xfrm>
          <a:custGeom>
            <a:avLst/>
            <a:gdLst/>
            <a:ahLst/>
            <a:cxnLst/>
            <a:rect l="l" t="t" r="r" b="b"/>
            <a:pathLst>
              <a:path w="2140584" h="579754">
                <a:moveTo>
                  <a:pt x="2119873" y="0"/>
                </a:moveTo>
                <a:lnTo>
                  <a:pt x="2090589" y="0"/>
                </a:lnTo>
                <a:lnTo>
                  <a:pt x="161704" y="513372"/>
                </a:lnTo>
                <a:lnTo>
                  <a:pt x="162803" y="520700"/>
                </a:lnTo>
                <a:lnTo>
                  <a:pt x="137403" y="520700"/>
                </a:lnTo>
                <a:lnTo>
                  <a:pt x="113273" y="533400"/>
                </a:lnTo>
                <a:lnTo>
                  <a:pt x="89143" y="533400"/>
                </a:lnTo>
                <a:lnTo>
                  <a:pt x="66283" y="546100"/>
                </a:lnTo>
                <a:lnTo>
                  <a:pt x="44693" y="558800"/>
                </a:lnTo>
                <a:lnTo>
                  <a:pt x="24373" y="558800"/>
                </a:lnTo>
                <a:lnTo>
                  <a:pt x="5323" y="571500"/>
                </a:lnTo>
                <a:lnTo>
                  <a:pt x="0" y="579690"/>
                </a:lnTo>
                <a:lnTo>
                  <a:pt x="2140086" y="10106"/>
                </a:lnTo>
                <a:lnTo>
                  <a:pt x="2119873" y="0"/>
                </a:lnTo>
                <a:close/>
              </a:path>
            </a:pathLst>
          </a:custGeom>
          <a:solidFill>
            <a:srgbClr val="7D0C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606437" y="4556706"/>
            <a:ext cx="2211705" cy="600075"/>
          </a:xfrm>
          <a:custGeom>
            <a:avLst/>
            <a:gdLst/>
            <a:ahLst/>
            <a:cxnLst/>
            <a:rect l="l" t="t" r="r" b="b"/>
            <a:pathLst>
              <a:path w="2211704" h="600075">
                <a:moveTo>
                  <a:pt x="2166614" y="0"/>
                </a:moveTo>
                <a:lnTo>
                  <a:pt x="26528" y="569583"/>
                </a:lnTo>
                <a:lnTo>
                  <a:pt x="15342" y="586793"/>
                </a:lnTo>
                <a:lnTo>
                  <a:pt x="0" y="599586"/>
                </a:lnTo>
                <a:lnTo>
                  <a:pt x="2211478" y="11001"/>
                </a:lnTo>
                <a:lnTo>
                  <a:pt x="2194662" y="2593"/>
                </a:lnTo>
                <a:lnTo>
                  <a:pt x="2171802" y="2593"/>
                </a:lnTo>
                <a:lnTo>
                  <a:pt x="2166614" y="0"/>
                </a:lnTo>
                <a:close/>
              </a:path>
            </a:pathLst>
          </a:custGeom>
          <a:solidFill>
            <a:srgbClr val="7C0C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578318" y="4567708"/>
            <a:ext cx="2265680" cy="617855"/>
          </a:xfrm>
          <a:custGeom>
            <a:avLst/>
            <a:gdLst/>
            <a:ahLst/>
            <a:cxnLst/>
            <a:rect l="l" t="t" r="r" b="b"/>
            <a:pathLst>
              <a:path w="2265679" h="617854">
                <a:moveTo>
                  <a:pt x="2239597" y="0"/>
                </a:moveTo>
                <a:lnTo>
                  <a:pt x="28119" y="588584"/>
                </a:lnTo>
                <a:lnTo>
                  <a:pt x="14251" y="601191"/>
                </a:lnTo>
                <a:lnTo>
                  <a:pt x="1551" y="613891"/>
                </a:lnTo>
                <a:lnTo>
                  <a:pt x="0" y="617770"/>
                </a:lnTo>
                <a:lnTo>
                  <a:pt x="2265445" y="15081"/>
                </a:lnTo>
                <a:lnTo>
                  <a:pt x="2248181" y="4291"/>
                </a:lnTo>
                <a:lnTo>
                  <a:pt x="2239597" y="0"/>
                </a:lnTo>
                <a:close/>
              </a:path>
            </a:pathLst>
          </a:custGeom>
          <a:solidFill>
            <a:srgbClr val="7B0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566839" y="4582790"/>
            <a:ext cx="2303145" cy="629285"/>
          </a:xfrm>
          <a:custGeom>
            <a:avLst/>
            <a:gdLst/>
            <a:ahLst/>
            <a:cxnLst/>
            <a:rect l="l" t="t" r="r" b="b"/>
            <a:pathLst>
              <a:path w="2303145" h="629285">
                <a:moveTo>
                  <a:pt x="2276924" y="0"/>
                </a:moveTo>
                <a:lnTo>
                  <a:pt x="11479" y="602688"/>
                </a:lnTo>
                <a:lnTo>
                  <a:pt x="2870" y="624210"/>
                </a:lnTo>
                <a:lnTo>
                  <a:pt x="0" y="628994"/>
                </a:lnTo>
                <a:lnTo>
                  <a:pt x="2302615" y="16153"/>
                </a:lnTo>
                <a:lnTo>
                  <a:pt x="2300300" y="14610"/>
                </a:lnTo>
                <a:lnTo>
                  <a:pt x="2276924" y="0"/>
                </a:lnTo>
                <a:close/>
              </a:path>
            </a:pathLst>
          </a:custGeom>
          <a:solidFill>
            <a:srgbClr val="7A0D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557719" y="4598943"/>
            <a:ext cx="2336800" cy="638810"/>
          </a:xfrm>
          <a:custGeom>
            <a:avLst/>
            <a:gdLst/>
            <a:ahLst/>
            <a:cxnLst/>
            <a:rect l="l" t="t" r="r" b="b"/>
            <a:pathLst>
              <a:path w="2336800" h="638810">
                <a:moveTo>
                  <a:pt x="2311734" y="0"/>
                </a:moveTo>
                <a:lnTo>
                  <a:pt x="9119" y="612840"/>
                </a:lnTo>
                <a:lnTo>
                  <a:pt x="4369" y="620756"/>
                </a:lnTo>
                <a:lnTo>
                  <a:pt x="0" y="638235"/>
                </a:lnTo>
                <a:lnTo>
                  <a:pt x="2336246" y="16711"/>
                </a:lnTo>
                <a:lnTo>
                  <a:pt x="2328469" y="11156"/>
                </a:lnTo>
                <a:lnTo>
                  <a:pt x="2311734" y="0"/>
                </a:lnTo>
                <a:close/>
              </a:path>
            </a:pathLst>
          </a:custGeom>
          <a:solidFill>
            <a:srgbClr val="790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553200" y="4615655"/>
            <a:ext cx="2358390" cy="646430"/>
          </a:xfrm>
          <a:custGeom>
            <a:avLst/>
            <a:gdLst/>
            <a:ahLst/>
            <a:cxnLst/>
            <a:rect l="l" t="t" r="r" b="b"/>
            <a:pathLst>
              <a:path w="2358390" h="646429">
                <a:moveTo>
                  <a:pt x="2340766" y="0"/>
                </a:moveTo>
                <a:lnTo>
                  <a:pt x="4520" y="621524"/>
                </a:lnTo>
                <a:lnTo>
                  <a:pt x="2540" y="629445"/>
                </a:lnTo>
                <a:lnTo>
                  <a:pt x="0" y="642145"/>
                </a:lnTo>
                <a:lnTo>
                  <a:pt x="0" y="645981"/>
                </a:lnTo>
                <a:lnTo>
                  <a:pt x="2358073" y="18380"/>
                </a:lnTo>
                <a:lnTo>
                  <a:pt x="2350770" y="7145"/>
                </a:lnTo>
                <a:lnTo>
                  <a:pt x="2340766" y="0"/>
                </a:lnTo>
                <a:close/>
              </a:path>
            </a:pathLst>
          </a:custGeom>
          <a:solidFill>
            <a:srgbClr val="780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553200" y="4634035"/>
            <a:ext cx="2372360" cy="649605"/>
          </a:xfrm>
          <a:custGeom>
            <a:avLst/>
            <a:gdLst/>
            <a:ahLst/>
            <a:cxnLst/>
            <a:rect l="l" t="t" r="r" b="b"/>
            <a:pathLst>
              <a:path w="2372359" h="649604">
                <a:moveTo>
                  <a:pt x="2358073" y="0"/>
                </a:moveTo>
                <a:lnTo>
                  <a:pt x="0" y="627600"/>
                </a:lnTo>
                <a:lnTo>
                  <a:pt x="0" y="649296"/>
                </a:lnTo>
                <a:lnTo>
                  <a:pt x="2371834" y="18305"/>
                </a:lnTo>
                <a:lnTo>
                  <a:pt x="2367279" y="14164"/>
                </a:lnTo>
                <a:lnTo>
                  <a:pt x="2358073" y="0"/>
                </a:lnTo>
                <a:close/>
              </a:path>
            </a:pathLst>
          </a:custGeom>
          <a:solidFill>
            <a:srgbClr val="770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553200" y="4652340"/>
            <a:ext cx="2390775" cy="654685"/>
          </a:xfrm>
          <a:custGeom>
            <a:avLst/>
            <a:gdLst/>
            <a:ahLst/>
            <a:cxnLst/>
            <a:rect l="l" t="t" r="r" b="b"/>
            <a:pathLst>
              <a:path w="2390775" h="654685">
                <a:moveTo>
                  <a:pt x="2371834" y="0"/>
                </a:moveTo>
                <a:lnTo>
                  <a:pt x="0" y="630991"/>
                </a:lnTo>
                <a:lnTo>
                  <a:pt x="0" y="654247"/>
                </a:lnTo>
                <a:lnTo>
                  <a:pt x="2390663" y="17972"/>
                </a:lnTo>
                <a:lnTo>
                  <a:pt x="2381250" y="8559"/>
                </a:lnTo>
                <a:lnTo>
                  <a:pt x="2371834" y="0"/>
                </a:lnTo>
                <a:close/>
              </a:path>
            </a:pathLst>
          </a:custGeom>
          <a:solidFill>
            <a:srgbClr val="760F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553200" y="4670313"/>
            <a:ext cx="2400935" cy="658495"/>
          </a:xfrm>
          <a:custGeom>
            <a:avLst/>
            <a:gdLst/>
            <a:ahLst/>
            <a:cxnLst/>
            <a:rect l="l" t="t" r="r" b="b"/>
            <a:pathLst>
              <a:path w="2400934" h="658495">
                <a:moveTo>
                  <a:pt x="2390663" y="0"/>
                </a:moveTo>
                <a:lnTo>
                  <a:pt x="0" y="636274"/>
                </a:lnTo>
                <a:lnTo>
                  <a:pt x="0" y="638286"/>
                </a:lnTo>
                <a:lnTo>
                  <a:pt x="3809" y="650986"/>
                </a:lnTo>
                <a:lnTo>
                  <a:pt x="4850" y="657925"/>
                </a:lnTo>
                <a:lnTo>
                  <a:pt x="2400739" y="20260"/>
                </a:lnTo>
                <a:lnTo>
                  <a:pt x="2393950" y="3286"/>
                </a:lnTo>
                <a:lnTo>
                  <a:pt x="2390663" y="0"/>
                </a:lnTo>
                <a:close/>
              </a:path>
            </a:pathLst>
          </a:custGeom>
          <a:solidFill>
            <a:srgbClr val="7510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558050" y="4690573"/>
            <a:ext cx="2403475" cy="659130"/>
          </a:xfrm>
          <a:custGeom>
            <a:avLst/>
            <a:gdLst/>
            <a:ahLst/>
            <a:cxnLst/>
            <a:rect l="l" t="t" r="r" b="b"/>
            <a:pathLst>
              <a:path w="2403475" h="659129">
                <a:moveTo>
                  <a:pt x="2395888" y="0"/>
                </a:moveTo>
                <a:lnTo>
                  <a:pt x="0" y="637665"/>
                </a:lnTo>
                <a:lnTo>
                  <a:pt x="2769" y="656126"/>
                </a:lnTo>
                <a:lnTo>
                  <a:pt x="3785" y="658667"/>
                </a:lnTo>
                <a:lnTo>
                  <a:pt x="2403321" y="20031"/>
                </a:lnTo>
                <a:lnTo>
                  <a:pt x="2399259" y="8426"/>
                </a:lnTo>
                <a:lnTo>
                  <a:pt x="2395888" y="0"/>
                </a:lnTo>
                <a:close/>
              </a:path>
            </a:pathLst>
          </a:custGeom>
          <a:solidFill>
            <a:srgbClr val="7410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561836" y="4710605"/>
            <a:ext cx="2407920" cy="659765"/>
          </a:xfrm>
          <a:custGeom>
            <a:avLst/>
            <a:gdLst/>
            <a:ahLst/>
            <a:cxnLst/>
            <a:rect l="l" t="t" r="r" b="b"/>
            <a:pathLst>
              <a:path w="2407920" h="659764">
                <a:moveTo>
                  <a:pt x="2399535" y="0"/>
                </a:moveTo>
                <a:lnTo>
                  <a:pt x="0" y="638636"/>
                </a:lnTo>
                <a:lnTo>
                  <a:pt x="8293" y="659370"/>
                </a:lnTo>
                <a:lnTo>
                  <a:pt x="2407832" y="20733"/>
                </a:lnTo>
                <a:lnTo>
                  <a:pt x="2404363" y="13794"/>
                </a:lnTo>
                <a:lnTo>
                  <a:pt x="2399535" y="0"/>
                </a:lnTo>
                <a:close/>
              </a:path>
            </a:pathLst>
          </a:custGeom>
          <a:solidFill>
            <a:srgbClr val="731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570130" y="4731339"/>
            <a:ext cx="2424430" cy="659130"/>
          </a:xfrm>
          <a:custGeom>
            <a:avLst/>
            <a:gdLst/>
            <a:ahLst/>
            <a:cxnLst/>
            <a:rect l="l" t="t" r="r" b="b"/>
            <a:pathLst>
              <a:path w="2424429" h="659129">
                <a:moveTo>
                  <a:pt x="2399539" y="0"/>
                </a:moveTo>
                <a:lnTo>
                  <a:pt x="0" y="638637"/>
                </a:lnTo>
                <a:lnTo>
                  <a:pt x="849" y="640760"/>
                </a:lnTo>
                <a:lnTo>
                  <a:pt x="11515" y="658538"/>
                </a:lnTo>
                <a:lnTo>
                  <a:pt x="2424236" y="16669"/>
                </a:lnTo>
                <a:lnTo>
                  <a:pt x="2402419" y="5760"/>
                </a:lnTo>
                <a:lnTo>
                  <a:pt x="2399539" y="0"/>
                </a:lnTo>
                <a:close/>
              </a:path>
            </a:pathLst>
          </a:custGeom>
          <a:solidFill>
            <a:srgbClr val="721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581646" y="4748008"/>
            <a:ext cx="2457450" cy="661035"/>
          </a:xfrm>
          <a:custGeom>
            <a:avLst/>
            <a:gdLst/>
            <a:ahLst/>
            <a:cxnLst/>
            <a:rect l="l" t="t" r="r" b="b"/>
            <a:pathLst>
              <a:path w="2457450" h="661035">
                <a:moveTo>
                  <a:pt x="2412720" y="0"/>
                </a:moveTo>
                <a:lnTo>
                  <a:pt x="0" y="641868"/>
                </a:lnTo>
                <a:lnTo>
                  <a:pt x="4573" y="649491"/>
                </a:lnTo>
                <a:lnTo>
                  <a:pt x="12330" y="660573"/>
                </a:lnTo>
                <a:lnTo>
                  <a:pt x="2457104" y="9896"/>
                </a:lnTo>
                <a:lnTo>
                  <a:pt x="2441703" y="1791"/>
                </a:lnTo>
                <a:lnTo>
                  <a:pt x="2416303" y="1791"/>
                </a:lnTo>
                <a:lnTo>
                  <a:pt x="2412720" y="0"/>
                </a:lnTo>
                <a:close/>
              </a:path>
            </a:pathLst>
          </a:custGeom>
          <a:solidFill>
            <a:srgbClr val="711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593977" y="4757905"/>
            <a:ext cx="2474595" cy="667385"/>
          </a:xfrm>
          <a:custGeom>
            <a:avLst/>
            <a:gdLst/>
            <a:ahLst/>
            <a:cxnLst/>
            <a:rect l="l" t="t" r="r" b="b"/>
            <a:pathLst>
              <a:path w="2474595" h="667385">
                <a:moveTo>
                  <a:pt x="2444773" y="0"/>
                </a:moveTo>
                <a:lnTo>
                  <a:pt x="0" y="650676"/>
                </a:lnTo>
                <a:lnTo>
                  <a:pt x="1132" y="652294"/>
                </a:lnTo>
                <a:lnTo>
                  <a:pt x="22722" y="664994"/>
                </a:lnTo>
                <a:lnTo>
                  <a:pt x="24778" y="667050"/>
                </a:lnTo>
                <a:lnTo>
                  <a:pt x="2474111" y="15441"/>
                </a:lnTo>
                <a:lnTo>
                  <a:pt x="2444773" y="0"/>
                </a:lnTo>
                <a:close/>
              </a:path>
            </a:pathLst>
          </a:custGeom>
          <a:solidFill>
            <a:srgbClr val="701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618755" y="4773347"/>
            <a:ext cx="2476500" cy="670560"/>
          </a:xfrm>
          <a:custGeom>
            <a:avLst/>
            <a:gdLst/>
            <a:ahLst/>
            <a:cxnLst/>
            <a:rect l="l" t="t" r="r" b="b"/>
            <a:pathLst>
              <a:path w="2476500" h="670560">
                <a:moveTo>
                  <a:pt x="2449333" y="0"/>
                </a:moveTo>
                <a:lnTo>
                  <a:pt x="0" y="651609"/>
                </a:lnTo>
                <a:lnTo>
                  <a:pt x="18365" y="669974"/>
                </a:lnTo>
                <a:lnTo>
                  <a:pt x="2476392" y="15770"/>
                </a:lnTo>
                <a:lnTo>
                  <a:pt x="2474444" y="14553"/>
                </a:lnTo>
                <a:lnTo>
                  <a:pt x="2452854" y="1853"/>
                </a:lnTo>
                <a:lnTo>
                  <a:pt x="2449333" y="0"/>
                </a:lnTo>
                <a:close/>
              </a:path>
            </a:pathLst>
          </a:custGeom>
          <a:solidFill>
            <a:srgbClr val="6F1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637121" y="4789117"/>
            <a:ext cx="2482215" cy="668655"/>
          </a:xfrm>
          <a:custGeom>
            <a:avLst/>
            <a:gdLst/>
            <a:ahLst/>
            <a:cxnLst/>
            <a:rect l="l" t="t" r="r" b="b"/>
            <a:pathLst>
              <a:path w="2482215" h="668654">
                <a:moveTo>
                  <a:pt x="2458026" y="0"/>
                </a:moveTo>
                <a:lnTo>
                  <a:pt x="0" y="654203"/>
                </a:lnTo>
                <a:lnTo>
                  <a:pt x="4978" y="659182"/>
                </a:lnTo>
                <a:lnTo>
                  <a:pt x="18948" y="659182"/>
                </a:lnTo>
                <a:lnTo>
                  <a:pt x="29573" y="668035"/>
                </a:lnTo>
                <a:lnTo>
                  <a:pt x="2482122" y="15571"/>
                </a:lnTo>
                <a:lnTo>
                  <a:pt x="2476398" y="11482"/>
                </a:lnTo>
                <a:lnTo>
                  <a:pt x="2458026" y="0"/>
                </a:lnTo>
                <a:close/>
              </a:path>
            </a:pathLst>
          </a:custGeom>
          <a:solidFill>
            <a:srgbClr val="6E1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666693" y="4804688"/>
            <a:ext cx="2471420" cy="671195"/>
          </a:xfrm>
          <a:custGeom>
            <a:avLst/>
            <a:gdLst/>
            <a:ahLst/>
            <a:cxnLst/>
            <a:rect l="l" t="t" r="r" b="b"/>
            <a:pathLst>
              <a:path w="2471420" h="671195">
                <a:moveTo>
                  <a:pt x="2452549" y="0"/>
                </a:moveTo>
                <a:lnTo>
                  <a:pt x="0" y="652464"/>
                </a:lnTo>
                <a:lnTo>
                  <a:pt x="19855" y="669011"/>
                </a:lnTo>
                <a:lnTo>
                  <a:pt x="17644" y="670712"/>
                </a:lnTo>
                <a:lnTo>
                  <a:pt x="2471169" y="17987"/>
                </a:lnTo>
                <a:lnTo>
                  <a:pt x="2464605" y="8611"/>
                </a:lnTo>
                <a:lnTo>
                  <a:pt x="2452549" y="0"/>
                </a:lnTo>
                <a:close/>
              </a:path>
            </a:pathLst>
          </a:custGeom>
          <a:solidFill>
            <a:srgbClr val="6D14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648948" y="4822676"/>
            <a:ext cx="2504440" cy="684530"/>
          </a:xfrm>
          <a:custGeom>
            <a:avLst/>
            <a:gdLst/>
            <a:ahLst/>
            <a:cxnLst/>
            <a:rect l="l" t="t" r="r" b="b"/>
            <a:pathLst>
              <a:path w="2504440" h="684529">
                <a:moveTo>
                  <a:pt x="2488915" y="0"/>
                </a:moveTo>
                <a:lnTo>
                  <a:pt x="35390" y="652724"/>
                </a:lnTo>
                <a:lnTo>
                  <a:pt x="21091" y="663723"/>
                </a:lnTo>
                <a:lnTo>
                  <a:pt x="5851" y="676423"/>
                </a:lnTo>
                <a:lnTo>
                  <a:pt x="0" y="684225"/>
                </a:lnTo>
                <a:lnTo>
                  <a:pt x="2503869" y="18899"/>
                </a:lnTo>
                <a:lnTo>
                  <a:pt x="2500131" y="16023"/>
                </a:lnTo>
                <a:lnTo>
                  <a:pt x="2488915" y="0"/>
                </a:lnTo>
                <a:close/>
              </a:path>
            </a:pathLst>
          </a:custGeom>
          <a:solidFill>
            <a:srgbClr val="6C14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631680" y="4841575"/>
            <a:ext cx="2538095" cy="693420"/>
          </a:xfrm>
          <a:custGeom>
            <a:avLst/>
            <a:gdLst/>
            <a:ahLst/>
            <a:cxnLst/>
            <a:rect l="l" t="t" r="r" b="b"/>
            <a:pathLst>
              <a:path w="2538095" h="693420">
                <a:moveTo>
                  <a:pt x="2521137" y="0"/>
                </a:moveTo>
                <a:lnTo>
                  <a:pt x="17267" y="665326"/>
                </a:lnTo>
                <a:lnTo>
                  <a:pt x="4069" y="682924"/>
                </a:lnTo>
                <a:lnTo>
                  <a:pt x="0" y="693097"/>
                </a:lnTo>
                <a:lnTo>
                  <a:pt x="2537825" y="17655"/>
                </a:lnTo>
                <a:lnTo>
                  <a:pt x="2533909" y="9824"/>
                </a:lnTo>
                <a:lnTo>
                  <a:pt x="2521137" y="0"/>
                </a:lnTo>
                <a:close/>
              </a:path>
            </a:pathLst>
          </a:custGeom>
          <a:solidFill>
            <a:srgbClr val="6B1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619785" y="4859231"/>
            <a:ext cx="2560955" cy="701675"/>
          </a:xfrm>
          <a:custGeom>
            <a:avLst/>
            <a:gdLst/>
            <a:ahLst/>
            <a:cxnLst/>
            <a:rect l="l" t="t" r="r" b="b"/>
            <a:pathLst>
              <a:path w="2560954" h="701675">
                <a:moveTo>
                  <a:pt x="2549720" y="0"/>
                </a:moveTo>
                <a:lnTo>
                  <a:pt x="11895" y="675441"/>
                </a:lnTo>
                <a:lnTo>
                  <a:pt x="10884" y="677968"/>
                </a:lnTo>
                <a:lnTo>
                  <a:pt x="7074" y="690668"/>
                </a:lnTo>
                <a:lnTo>
                  <a:pt x="3264" y="690668"/>
                </a:lnTo>
                <a:lnTo>
                  <a:pt x="0" y="701549"/>
                </a:lnTo>
                <a:lnTo>
                  <a:pt x="2560901" y="19966"/>
                </a:lnTo>
                <a:lnTo>
                  <a:pt x="2558504" y="17568"/>
                </a:lnTo>
                <a:lnTo>
                  <a:pt x="2549720" y="0"/>
                </a:lnTo>
                <a:close/>
              </a:path>
            </a:pathLst>
          </a:custGeom>
          <a:solidFill>
            <a:srgbClr val="6A1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6614742" y="4879197"/>
            <a:ext cx="2580005" cy="706120"/>
          </a:xfrm>
          <a:custGeom>
            <a:avLst/>
            <a:gdLst/>
            <a:ahLst/>
            <a:cxnLst/>
            <a:rect l="l" t="t" r="r" b="b"/>
            <a:pathLst>
              <a:path w="2580004" h="706120">
                <a:moveTo>
                  <a:pt x="2565944" y="0"/>
                </a:moveTo>
                <a:lnTo>
                  <a:pt x="5043" y="681583"/>
                </a:lnTo>
                <a:lnTo>
                  <a:pt x="4497" y="683402"/>
                </a:lnTo>
                <a:lnTo>
                  <a:pt x="0" y="705889"/>
                </a:lnTo>
                <a:lnTo>
                  <a:pt x="2579940" y="19534"/>
                </a:lnTo>
                <a:lnTo>
                  <a:pt x="2576247" y="10302"/>
                </a:lnTo>
                <a:lnTo>
                  <a:pt x="2565944" y="0"/>
                </a:lnTo>
                <a:close/>
              </a:path>
            </a:pathLst>
          </a:custGeom>
          <a:solidFill>
            <a:srgbClr val="691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6611619" y="4898732"/>
            <a:ext cx="2592070" cy="709295"/>
          </a:xfrm>
          <a:custGeom>
            <a:avLst/>
            <a:gdLst/>
            <a:ahLst/>
            <a:cxnLst/>
            <a:rect l="l" t="t" r="r" b="b"/>
            <a:pathLst>
              <a:path w="2592070" h="709295">
                <a:moveTo>
                  <a:pt x="2583062" y="0"/>
                </a:moveTo>
                <a:lnTo>
                  <a:pt x="3122" y="686355"/>
                </a:lnTo>
                <a:lnTo>
                  <a:pt x="0" y="701967"/>
                </a:lnTo>
                <a:lnTo>
                  <a:pt x="0" y="709174"/>
                </a:lnTo>
                <a:lnTo>
                  <a:pt x="2591497" y="19447"/>
                </a:lnTo>
                <a:lnTo>
                  <a:pt x="2589529" y="16167"/>
                </a:lnTo>
                <a:lnTo>
                  <a:pt x="2583062" y="0"/>
                </a:lnTo>
                <a:close/>
              </a:path>
            </a:pathLst>
          </a:custGeom>
          <a:solidFill>
            <a:srgbClr val="6816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6611619" y="4918179"/>
            <a:ext cx="2599690" cy="712470"/>
          </a:xfrm>
          <a:custGeom>
            <a:avLst/>
            <a:gdLst/>
            <a:ahLst/>
            <a:cxnLst/>
            <a:rect l="l" t="t" r="r" b="b"/>
            <a:pathLst>
              <a:path w="2599690" h="712470">
                <a:moveTo>
                  <a:pt x="2591497" y="0"/>
                </a:moveTo>
                <a:lnTo>
                  <a:pt x="0" y="689726"/>
                </a:lnTo>
                <a:lnTo>
                  <a:pt x="0" y="695220"/>
                </a:lnTo>
                <a:lnTo>
                  <a:pt x="861" y="712459"/>
                </a:lnTo>
                <a:lnTo>
                  <a:pt x="2599492" y="21132"/>
                </a:lnTo>
                <a:lnTo>
                  <a:pt x="2597150" y="9420"/>
                </a:lnTo>
                <a:lnTo>
                  <a:pt x="2591497" y="0"/>
                </a:lnTo>
                <a:close/>
              </a:path>
            </a:pathLst>
          </a:custGeom>
          <a:solidFill>
            <a:srgbClr val="671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6612481" y="4939312"/>
            <a:ext cx="2602865" cy="714375"/>
          </a:xfrm>
          <a:custGeom>
            <a:avLst/>
            <a:gdLst/>
            <a:ahLst/>
            <a:cxnLst/>
            <a:rect l="l" t="t" r="r" b="b"/>
            <a:pathLst>
              <a:path w="2602865" h="714375">
                <a:moveTo>
                  <a:pt x="2598630" y="0"/>
                </a:moveTo>
                <a:lnTo>
                  <a:pt x="0" y="691327"/>
                </a:lnTo>
                <a:lnTo>
                  <a:pt x="408" y="699487"/>
                </a:lnTo>
                <a:lnTo>
                  <a:pt x="2570" y="713902"/>
                </a:lnTo>
                <a:lnTo>
                  <a:pt x="2602600" y="21905"/>
                </a:lnTo>
                <a:lnTo>
                  <a:pt x="2601368" y="13687"/>
                </a:lnTo>
                <a:lnTo>
                  <a:pt x="2598630" y="0"/>
                </a:lnTo>
                <a:close/>
              </a:path>
            </a:pathLst>
          </a:custGeom>
          <a:solidFill>
            <a:srgbClr val="661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6615052" y="4961217"/>
            <a:ext cx="2604135" cy="713740"/>
          </a:xfrm>
          <a:custGeom>
            <a:avLst/>
            <a:gdLst/>
            <a:ahLst/>
            <a:cxnLst/>
            <a:rect l="l" t="t" r="r" b="b"/>
            <a:pathLst>
              <a:path w="2604134" h="713739">
                <a:moveTo>
                  <a:pt x="2600030" y="0"/>
                </a:moveTo>
                <a:lnTo>
                  <a:pt x="0" y="691997"/>
                </a:lnTo>
                <a:lnTo>
                  <a:pt x="1647" y="702982"/>
                </a:lnTo>
                <a:lnTo>
                  <a:pt x="6739" y="713166"/>
                </a:lnTo>
                <a:lnTo>
                  <a:pt x="2603631" y="22301"/>
                </a:lnTo>
                <a:lnTo>
                  <a:pt x="2602607" y="17182"/>
                </a:lnTo>
                <a:lnTo>
                  <a:pt x="2600030" y="0"/>
                </a:lnTo>
                <a:close/>
              </a:path>
            </a:pathLst>
          </a:custGeom>
          <a:solidFill>
            <a:srgbClr val="661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621791" y="4983518"/>
            <a:ext cx="2598420" cy="711200"/>
          </a:xfrm>
          <a:custGeom>
            <a:avLst/>
            <a:gdLst/>
            <a:ahLst/>
            <a:cxnLst/>
            <a:rect l="l" t="t" r="r" b="b"/>
            <a:pathLst>
              <a:path w="2598420" h="711200">
                <a:moveTo>
                  <a:pt x="2596891" y="0"/>
                </a:moveTo>
                <a:lnTo>
                  <a:pt x="0" y="690864"/>
                </a:lnTo>
                <a:lnTo>
                  <a:pt x="1258" y="693381"/>
                </a:lnTo>
                <a:lnTo>
                  <a:pt x="6486" y="710810"/>
                </a:lnTo>
                <a:lnTo>
                  <a:pt x="2598408" y="21268"/>
                </a:lnTo>
                <a:lnTo>
                  <a:pt x="2598408" y="7581"/>
                </a:lnTo>
                <a:lnTo>
                  <a:pt x="2596891" y="0"/>
                </a:lnTo>
                <a:close/>
              </a:path>
            </a:pathLst>
          </a:custGeom>
          <a:solidFill>
            <a:srgbClr val="641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628279" y="5004786"/>
            <a:ext cx="2592070" cy="709930"/>
          </a:xfrm>
          <a:custGeom>
            <a:avLst/>
            <a:gdLst/>
            <a:ahLst/>
            <a:cxnLst/>
            <a:rect l="l" t="t" r="r" b="b"/>
            <a:pathLst>
              <a:path w="2592070" h="709929">
                <a:moveTo>
                  <a:pt x="2591921" y="0"/>
                </a:moveTo>
                <a:lnTo>
                  <a:pt x="0" y="689542"/>
                </a:lnTo>
                <a:lnTo>
                  <a:pt x="2391" y="697513"/>
                </a:lnTo>
                <a:lnTo>
                  <a:pt x="13030" y="709334"/>
                </a:lnTo>
                <a:lnTo>
                  <a:pt x="2589544" y="23595"/>
                </a:lnTo>
                <a:lnTo>
                  <a:pt x="2591921" y="11713"/>
                </a:lnTo>
                <a:lnTo>
                  <a:pt x="2591921" y="0"/>
                </a:lnTo>
                <a:close/>
              </a:path>
            </a:pathLst>
          </a:custGeom>
          <a:solidFill>
            <a:srgbClr val="631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641308" y="5028381"/>
            <a:ext cx="2576830" cy="704850"/>
          </a:xfrm>
          <a:custGeom>
            <a:avLst/>
            <a:gdLst/>
            <a:ahLst/>
            <a:cxnLst/>
            <a:rect l="l" t="t" r="r" b="b"/>
            <a:pathLst>
              <a:path w="2576829" h="704850">
                <a:moveTo>
                  <a:pt x="2576514" y="0"/>
                </a:moveTo>
                <a:lnTo>
                  <a:pt x="0" y="685739"/>
                </a:lnTo>
                <a:lnTo>
                  <a:pt x="791" y="686618"/>
                </a:lnTo>
                <a:lnTo>
                  <a:pt x="9883" y="704802"/>
                </a:lnTo>
                <a:lnTo>
                  <a:pt x="2571869" y="23223"/>
                </a:lnTo>
                <a:lnTo>
                  <a:pt x="2576514" y="0"/>
                </a:lnTo>
                <a:close/>
              </a:path>
            </a:pathLst>
          </a:custGeom>
          <a:solidFill>
            <a:srgbClr val="6219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651192" y="5051605"/>
            <a:ext cx="2562225" cy="700405"/>
          </a:xfrm>
          <a:custGeom>
            <a:avLst/>
            <a:gdLst/>
            <a:ahLst/>
            <a:cxnLst/>
            <a:rect l="l" t="t" r="r" b="b"/>
            <a:pathLst>
              <a:path w="2562225" h="700404">
                <a:moveTo>
                  <a:pt x="2561986" y="0"/>
                </a:moveTo>
                <a:lnTo>
                  <a:pt x="0" y="681578"/>
                </a:lnTo>
                <a:lnTo>
                  <a:pt x="3607" y="688794"/>
                </a:lnTo>
                <a:lnTo>
                  <a:pt x="18174" y="700000"/>
                </a:lnTo>
                <a:lnTo>
                  <a:pt x="2553797" y="25144"/>
                </a:lnTo>
                <a:lnTo>
                  <a:pt x="2557577" y="15694"/>
                </a:lnTo>
                <a:lnTo>
                  <a:pt x="2561387" y="2994"/>
                </a:lnTo>
                <a:lnTo>
                  <a:pt x="2561986" y="0"/>
                </a:lnTo>
                <a:close/>
              </a:path>
            </a:pathLst>
          </a:custGeom>
          <a:solidFill>
            <a:srgbClr val="611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6669367" y="5076749"/>
            <a:ext cx="2536190" cy="692150"/>
          </a:xfrm>
          <a:custGeom>
            <a:avLst/>
            <a:gdLst/>
            <a:ahLst/>
            <a:cxnLst/>
            <a:rect l="l" t="t" r="r" b="b"/>
            <a:pathLst>
              <a:path w="2536190" h="692150">
                <a:moveTo>
                  <a:pt x="2535623" y="0"/>
                </a:moveTo>
                <a:lnTo>
                  <a:pt x="0" y="674855"/>
                </a:lnTo>
                <a:lnTo>
                  <a:pt x="1942" y="676350"/>
                </a:lnTo>
                <a:lnTo>
                  <a:pt x="19722" y="689050"/>
                </a:lnTo>
                <a:lnTo>
                  <a:pt x="23676" y="691521"/>
                </a:lnTo>
                <a:lnTo>
                  <a:pt x="2521304" y="27064"/>
                </a:lnTo>
                <a:lnTo>
                  <a:pt x="2527972" y="15950"/>
                </a:lnTo>
                <a:lnTo>
                  <a:pt x="2534322" y="3250"/>
                </a:lnTo>
                <a:lnTo>
                  <a:pt x="2535623" y="0"/>
                </a:lnTo>
                <a:close/>
              </a:path>
            </a:pathLst>
          </a:custGeom>
          <a:solidFill>
            <a:srgbClr val="601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6693044" y="5103814"/>
            <a:ext cx="2512060" cy="680720"/>
          </a:xfrm>
          <a:custGeom>
            <a:avLst/>
            <a:gdLst/>
            <a:ahLst/>
            <a:cxnLst/>
            <a:rect l="l" t="t" r="r" b="b"/>
            <a:pathLst>
              <a:path w="2512059" h="680720">
                <a:moveTo>
                  <a:pt x="2497627" y="0"/>
                </a:moveTo>
                <a:lnTo>
                  <a:pt x="0" y="664457"/>
                </a:lnTo>
                <a:lnTo>
                  <a:pt x="16366" y="674686"/>
                </a:lnTo>
                <a:lnTo>
                  <a:pt x="26917" y="680547"/>
                </a:lnTo>
                <a:lnTo>
                  <a:pt x="2511673" y="19230"/>
                </a:lnTo>
                <a:lnTo>
                  <a:pt x="2496676" y="1586"/>
                </a:lnTo>
                <a:lnTo>
                  <a:pt x="2497627" y="0"/>
                </a:lnTo>
                <a:close/>
              </a:path>
            </a:pathLst>
          </a:custGeom>
          <a:solidFill>
            <a:srgbClr val="5F1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6719961" y="5123044"/>
            <a:ext cx="2504440" cy="676275"/>
          </a:xfrm>
          <a:custGeom>
            <a:avLst/>
            <a:gdLst/>
            <a:ahLst/>
            <a:cxnLst/>
            <a:rect l="l" t="t" r="r" b="b"/>
            <a:pathLst>
              <a:path w="2504440" h="676275">
                <a:moveTo>
                  <a:pt x="2484756" y="0"/>
                </a:moveTo>
                <a:lnTo>
                  <a:pt x="0" y="661317"/>
                </a:lnTo>
                <a:lnTo>
                  <a:pt x="12308" y="668155"/>
                </a:lnTo>
                <a:lnTo>
                  <a:pt x="27394" y="675698"/>
                </a:lnTo>
                <a:lnTo>
                  <a:pt x="2504386" y="16447"/>
                </a:lnTo>
                <a:lnTo>
                  <a:pt x="2491348" y="7755"/>
                </a:lnTo>
                <a:lnTo>
                  <a:pt x="2484756" y="0"/>
                </a:lnTo>
                <a:close/>
              </a:path>
            </a:pathLst>
          </a:custGeom>
          <a:solidFill>
            <a:srgbClr val="5E1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6747355" y="5139491"/>
            <a:ext cx="2493010" cy="674370"/>
          </a:xfrm>
          <a:custGeom>
            <a:avLst/>
            <a:gdLst/>
            <a:ahLst/>
            <a:cxnLst/>
            <a:rect l="l" t="t" r="r" b="b"/>
            <a:pathLst>
              <a:path w="2493009" h="674370">
                <a:moveTo>
                  <a:pt x="2476991" y="0"/>
                </a:moveTo>
                <a:lnTo>
                  <a:pt x="0" y="659251"/>
                </a:lnTo>
                <a:lnTo>
                  <a:pt x="10314" y="664408"/>
                </a:lnTo>
                <a:lnTo>
                  <a:pt x="31651" y="674107"/>
                </a:lnTo>
                <a:lnTo>
                  <a:pt x="2492796" y="19073"/>
                </a:lnTo>
                <a:lnTo>
                  <a:pt x="2483004" y="4008"/>
                </a:lnTo>
                <a:lnTo>
                  <a:pt x="2476991" y="0"/>
                </a:lnTo>
                <a:close/>
              </a:path>
            </a:pathLst>
          </a:custGeom>
          <a:solidFill>
            <a:srgbClr val="5D1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779007" y="5158565"/>
            <a:ext cx="2473325" cy="668655"/>
          </a:xfrm>
          <a:custGeom>
            <a:avLst/>
            <a:gdLst/>
            <a:ahLst/>
            <a:cxnLst/>
            <a:rect l="l" t="t" r="r" b="b"/>
            <a:pathLst>
              <a:path w="2473325" h="668654">
                <a:moveTo>
                  <a:pt x="2461145" y="0"/>
                </a:moveTo>
                <a:lnTo>
                  <a:pt x="0" y="655033"/>
                </a:lnTo>
                <a:lnTo>
                  <a:pt x="6602" y="658034"/>
                </a:lnTo>
                <a:lnTo>
                  <a:pt x="30925" y="668609"/>
                </a:lnTo>
                <a:lnTo>
                  <a:pt x="2473013" y="19700"/>
                </a:lnTo>
                <a:lnTo>
                  <a:pt x="2467862" y="10334"/>
                </a:lnTo>
                <a:lnTo>
                  <a:pt x="2461145" y="0"/>
                </a:lnTo>
                <a:close/>
              </a:path>
            </a:pathLst>
          </a:custGeom>
          <a:solidFill>
            <a:srgbClr val="5C1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809933" y="5178265"/>
            <a:ext cx="2453005" cy="651510"/>
          </a:xfrm>
          <a:custGeom>
            <a:avLst/>
            <a:gdLst/>
            <a:ahLst/>
            <a:cxnLst/>
            <a:rect l="l" t="t" r="r" b="b"/>
            <a:pathLst>
              <a:path w="2453004" h="651510">
                <a:moveTo>
                  <a:pt x="2442087" y="0"/>
                </a:moveTo>
                <a:lnTo>
                  <a:pt x="0" y="648909"/>
                </a:lnTo>
                <a:lnTo>
                  <a:pt x="4886" y="651034"/>
                </a:lnTo>
                <a:lnTo>
                  <a:pt x="77874" y="651034"/>
                </a:lnTo>
                <a:lnTo>
                  <a:pt x="2452535" y="19290"/>
                </a:lnTo>
                <a:lnTo>
                  <a:pt x="2450906" y="16034"/>
                </a:lnTo>
                <a:lnTo>
                  <a:pt x="2442087" y="0"/>
                </a:lnTo>
                <a:close/>
              </a:path>
            </a:pathLst>
          </a:custGeom>
          <a:solidFill>
            <a:srgbClr val="5B1D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887808" y="5197556"/>
            <a:ext cx="2381885" cy="644525"/>
          </a:xfrm>
          <a:custGeom>
            <a:avLst/>
            <a:gdLst/>
            <a:ahLst/>
            <a:cxnLst/>
            <a:rect l="l" t="t" r="r" b="b"/>
            <a:pathLst>
              <a:path w="2381884" h="644525">
                <a:moveTo>
                  <a:pt x="2374660" y="0"/>
                </a:moveTo>
                <a:lnTo>
                  <a:pt x="0" y="631743"/>
                </a:lnTo>
                <a:lnTo>
                  <a:pt x="31151" y="631743"/>
                </a:lnTo>
                <a:lnTo>
                  <a:pt x="39433" y="644484"/>
                </a:lnTo>
                <a:lnTo>
                  <a:pt x="2381710" y="21087"/>
                </a:lnTo>
                <a:lnTo>
                  <a:pt x="2379381" y="9443"/>
                </a:lnTo>
                <a:lnTo>
                  <a:pt x="2374660" y="0"/>
                </a:lnTo>
                <a:close/>
              </a:path>
            </a:pathLst>
          </a:custGeom>
          <a:solidFill>
            <a:srgbClr val="5A1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6927241" y="5218643"/>
            <a:ext cx="2348230" cy="641985"/>
          </a:xfrm>
          <a:custGeom>
            <a:avLst/>
            <a:gdLst/>
            <a:ahLst/>
            <a:cxnLst/>
            <a:rect l="l" t="t" r="r" b="b"/>
            <a:pathLst>
              <a:path w="2348229" h="641985">
                <a:moveTo>
                  <a:pt x="2342277" y="0"/>
                </a:moveTo>
                <a:lnTo>
                  <a:pt x="0" y="623396"/>
                </a:lnTo>
                <a:lnTo>
                  <a:pt x="8228" y="636056"/>
                </a:lnTo>
                <a:lnTo>
                  <a:pt x="12283" y="641848"/>
                </a:lnTo>
                <a:lnTo>
                  <a:pt x="2347739" y="20534"/>
                </a:lnTo>
                <a:lnTo>
                  <a:pt x="2345028" y="13756"/>
                </a:lnTo>
                <a:lnTo>
                  <a:pt x="2342277" y="0"/>
                </a:lnTo>
                <a:close/>
              </a:path>
            </a:pathLst>
          </a:custGeom>
          <a:solidFill>
            <a:srgbClr val="591E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6939524" y="5239178"/>
            <a:ext cx="2341245" cy="641350"/>
          </a:xfrm>
          <a:custGeom>
            <a:avLst/>
            <a:gdLst/>
            <a:ahLst/>
            <a:cxnLst/>
            <a:rect l="l" t="t" r="r" b="b"/>
            <a:pathLst>
              <a:path w="2341245" h="641350">
                <a:moveTo>
                  <a:pt x="2335456" y="0"/>
                </a:moveTo>
                <a:lnTo>
                  <a:pt x="0" y="621313"/>
                </a:lnTo>
                <a:lnTo>
                  <a:pt x="13707" y="640896"/>
                </a:lnTo>
                <a:lnTo>
                  <a:pt x="2341208" y="21432"/>
                </a:lnTo>
                <a:lnTo>
                  <a:pt x="2340365" y="18621"/>
                </a:lnTo>
                <a:lnTo>
                  <a:pt x="2337825" y="5921"/>
                </a:lnTo>
                <a:lnTo>
                  <a:pt x="2335456" y="0"/>
                </a:lnTo>
                <a:close/>
              </a:path>
            </a:pathLst>
          </a:custGeom>
          <a:solidFill>
            <a:srgbClr val="581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6953232" y="5260611"/>
            <a:ext cx="2331720" cy="636270"/>
          </a:xfrm>
          <a:custGeom>
            <a:avLst/>
            <a:gdLst/>
            <a:ahLst/>
            <a:cxnLst/>
            <a:rect l="l" t="t" r="r" b="b"/>
            <a:pathLst>
              <a:path w="2331720" h="636270">
                <a:moveTo>
                  <a:pt x="2327500" y="0"/>
                </a:moveTo>
                <a:lnTo>
                  <a:pt x="0" y="619464"/>
                </a:lnTo>
                <a:lnTo>
                  <a:pt x="20337" y="632188"/>
                </a:lnTo>
                <a:lnTo>
                  <a:pt x="23703" y="636149"/>
                </a:lnTo>
                <a:lnTo>
                  <a:pt x="2331692" y="22142"/>
                </a:lnTo>
                <a:lnTo>
                  <a:pt x="2330467" y="9888"/>
                </a:lnTo>
                <a:lnTo>
                  <a:pt x="2327500" y="0"/>
                </a:lnTo>
                <a:close/>
              </a:path>
            </a:pathLst>
          </a:custGeom>
          <a:solidFill>
            <a:srgbClr val="571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6976936" y="5282753"/>
            <a:ext cx="2310765" cy="633095"/>
          </a:xfrm>
          <a:custGeom>
            <a:avLst/>
            <a:gdLst/>
            <a:ahLst/>
            <a:cxnLst/>
            <a:rect l="l" t="t" r="r" b="b"/>
            <a:pathLst>
              <a:path w="2310765" h="633095">
                <a:moveTo>
                  <a:pt x="2307989" y="0"/>
                </a:moveTo>
                <a:lnTo>
                  <a:pt x="0" y="614006"/>
                </a:lnTo>
                <a:lnTo>
                  <a:pt x="16101" y="632949"/>
                </a:lnTo>
                <a:lnTo>
                  <a:pt x="2310573" y="22275"/>
                </a:lnTo>
                <a:lnTo>
                  <a:pt x="2310573" y="13146"/>
                </a:lnTo>
                <a:lnTo>
                  <a:pt x="2308033" y="446"/>
                </a:lnTo>
                <a:lnTo>
                  <a:pt x="2307989" y="0"/>
                </a:lnTo>
                <a:close/>
              </a:path>
            </a:pathLst>
          </a:custGeom>
          <a:solidFill>
            <a:srgbClr val="561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6993037" y="5305029"/>
            <a:ext cx="2294890" cy="626110"/>
          </a:xfrm>
          <a:custGeom>
            <a:avLst/>
            <a:gdLst/>
            <a:ahLst/>
            <a:cxnLst/>
            <a:rect l="l" t="t" r="r" b="b"/>
            <a:pathLst>
              <a:path w="2294890" h="626110">
                <a:moveTo>
                  <a:pt x="2294472" y="0"/>
                </a:moveTo>
                <a:lnTo>
                  <a:pt x="0" y="610673"/>
                </a:lnTo>
                <a:lnTo>
                  <a:pt x="2122" y="613170"/>
                </a:lnTo>
                <a:lnTo>
                  <a:pt x="25606" y="625530"/>
                </a:lnTo>
                <a:lnTo>
                  <a:pt x="2292612" y="22166"/>
                </a:lnTo>
                <a:lnTo>
                  <a:pt x="2294472" y="3570"/>
                </a:lnTo>
                <a:lnTo>
                  <a:pt x="2294472" y="0"/>
                </a:lnTo>
                <a:close/>
              </a:path>
            </a:pathLst>
          </a:custGeom>
          <a:solidFill>
            <a:srgbClr val="552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7018643" y="5327196"/>
            <a:ext cx="2267585" cy="619760"/>
          </a:xfrm>
          <a:custGeom>
            <a:avLst/>
            <a:gdLst/>
            <a:ahLst/>
            <a:cxnLst/>
            <a:rect l="l" t="t" r="r" b="b"/>
            <a:pathLst>
              <a:path w="2267584" h="619760">
                <a:moveTo>
                  <a:pt x="2267006" y="0"/>
                </a:moveTo>
                <a:lnTo>
                  <a:pt x="0" y="603363"/>
                </a:lnTo>
                <a:lnTo>
                  <a:pt x="24776" y="616403"/>
                </a:lnTo>
                <a:lnTo>
                  <a:pt x="27655" y="619282"/>
                </a:lnTo>
                <a:lnTo>
                  <a:pt x="2264023" y="24073"/>
                </a:lnTo>
                <a:lnTo>
                  <a:pt x="2266326" y="6803"/>
                </a:lnTo>
                <a:lnTo>
                  <a:pt x="2267006" y="0"/>
                </a:lnTo>
                <a:close/>
              </a:path>
            </a:pathLst>
          </a:custGeom>
          <a:solidFill>
            <a:srgbClr val="542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046299" y="5351270"/>
            <a:ext cx="2236470" cy="612775"/>
          </a:xfrm>
          <a:custGeom>
            <a:avLst/>
            <a:gdLst/>
            <a:ahLst/>
            <a:cxnLst/>
            <a:rect l="l" t="t" r="r" b="b"/>
            <a:pathLst>
              <a:path w="2236470" h="612775">
                <a:moveTo>
                  <a:pt x="2236367" y="0"/>
                </a:moveTo>
                <a:lnTo>
                  <a:pt x="0" y="595208"/>
                </a:lnTo>
                <a:lnTo>
                  <a:pt x="17116" y="612325"/>
                </a:lnTo>
                <a:lnTo>
                  <a:pt x="2232979" y="22573"/>
                </a:lnTo>
                <a:lnTo>
                  <a:pt x="2233590" y="20829"/>
                </a:lnTo>
                <a:lnTo>
                  <a:pt x="2236367" y="0"/>
                </a:lnTo>
                <a:close/>
              </a:path>
            </a:pathLst>
          </a:custGeom>
          <a:solidFill>
            <a:srgbClr val="532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063416" y="5373844"/>
            <a:ext cx="2216150" cy="605790"/>
          </a:xfrm>
          <a:custGeom>
            <a:avLst/>
            <a:gdLst/>
            <a:ahLst/>
            <a:cxnLst/>
            <a:rect l="l" t="t" r="r" b="b"/>
            <a:pathLst>
              <a:path w="2216150" h="605789">
                <a:moveTo>
                  <a:pt x="2215863" y="0"/>
                </a:moveTo>
                <a:lnTo>
                  <a:pt x="0" y="589751"/>
                </a:lnTo>
                <a:lnTo>
                  <a:pt x="5403" y="595155"/>
                </a:lnTo>
                <a:lnTo>
                  <a:pt x="27175" y="605522"/>
                </a:lnTo>
                <a:lnTo>
                  <a:pt x="2206545" y="25733"/>
                </a:lnTo>
                <a:lnTo>
                  <a:pt x="2207583" y="23655"/>
                </a:lnTo>
                <a:lnTo>
                  <a:pt x="2215863" y="0"/>
                </a:lnTo>
                <a:close/>
              </a:path>
            </a:pathLst>
          </a:custGeom>
          <a:solidFill>
            <a:srgbClr val="522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090591" y="5399577"/>
            <a:ext cx="2179955" cy="594360"/>
          </a:xfrm>
          <a:custGeom>
            <a:avLst/>
            <a:gdLst/>
            <a:ahLst/>
            <a:cxnLst/>
            <a:rect l="l" t="t" r="r" b="b"/>
            <a:pathLst>
              <a:path w="2179954" h="594360">
                <a:moveTo>
                  <a:pt x="2179370" y="0"/>
                </a:moveTo>
                <a:lnTo>
                  <a:pt x="0" y="579789"/>
                </a:lnTo>
                <a:lnTo>
                  <a:pt x="4898" y="582122"/>
                </a:lnTo>
                <a:lnTo>
                  <a:pt x="32835" y="594268"/>
                </a:lnTo>
                <a:lnTo>
                  <a:pt x="2166477" y="26399"/>
                </a:lnTo>
                <a:lnTo>
                  <a:pt x="2167708" y="23322"/>
                </a:lnTo>
                <a:lnTo>
                  <a:pt x="2179370" y="0"/>
                </a:lnTo>
                <a:close/>
              </a:path>
            </a:pathLst>
          </a:custGeom>
          <a:solidFill>
            <a:srgbClr val="5122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7123426" y="5425977"/>
            <a:ext cx="2134235" cy="577850"/>
          </a:xfrm>
          <a:custGeom>
            <a:avLst/>
            <a:gdLst/>
            <a:ahLst/>
            <a:cxnLst/>
            <a:rect l="l" t="t" r="r" b="b"/>
            <a:pathLst>
              <a:path w="2134234" h="577850">
                <a:moveTo>
                  <a:pt x="2133642" y="0"/>
                </a:moveTo>
                <a:lnTo>
                  <a:pt x="0" y="567868"/>
                </a:lnTo>
                <a:lnTo>
                  <a:pt x="1273" y="568422"/>
                </a:lnTo>
                <a:lnTo>
                  <a:pt x="29213" y="568422"/>
                </a:lnTo>
                <a:lnTo>
                  <a:pt x="50161" y="577530"/>
                </a:lnTo>
                <a:lnTo>
                  <a:pt x="2123234" y="26019"/>
                </a:lnTo>
                <a:lnTo>
                  <a:pt x="2133642" y="0"/>
                </a:lnTo>
                <a:close/>
              </a:path>
            </a:pathLst>
          </a:custGeom>
          <a:solidFill>
            <a:srgbClr val="502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7173587" y="5451997"/>
            <a:ext cx="2073275" cy="565150"/>
          </a:xfrm>
          <a:custGeom>
            <a:avLst/>
            <a:gdLst/>
            <a:ahLst/>
            <a:cxnLst/>
            <a:rect l="l" t="t" r="r" b="b"/>
            <a:pathLst>
              <a:path w="2073275" h="565150">
                <a:moveTo>
                  <a:pt x="2073073" y="0"/>
                </a:moveTo>
                <a:lnTo>
                  <a:pt x="0" y="551510"/>
                </a:lnTo>
                <a:lnTo>
                  <a:pt x="8262" y="555102"/>
                </a:lnTo>
                <a:lnTo>
                  <a:pt x="32504" y="564799"/>
                </a:lnTo>
                <a:lnTo>
                  <a:pt x="2057722" y="25788"/>
                </a:lnTo>
                <a:lnTo>
                  <a:pt x="2069472" y="9002"/>
                </a:lnTo>
                <a:lnTo>
                  <a:pt x="2073073" y="0"/>
                </a:lnTo>
                <a:close/>
              </a:path>
            </a:pathLst>
          </a:custGeom>
          <a:solidFill>
            <a:srgbClr val="4F2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206092" y="5477785"/>
            <a:ext cx="2025650" cy="542925"/>
          </a:xfrm>
          <a:custGeom>
            <a:avLst/>
            <a:gdLst/>
            <a:ahLst/>
            <a:cxnLst/>
            <a:rect l="l" t="t" r="r" b="b"/>
            <a:pathLst>
              <a:path w="2025650" h="542925">
                <a:moveTo>
                  <a:pt x="2025217" y="0"/>
                </a:moveTo>
                <a:lnTo>
                  <a:pt x="0" y="539011"/>
                </a:lnTo>
                <a:lnTo>
                  <a:pt x="7507" y="542014"/>
                </a:lnTo>
                <a:lnTo>
                  <a:pt x="71007" y="542014"/>
                </a:lnTo>
                <a:lnTo>
                  <a:pt x="72690" y="542687"/>
                </a:lnTo>
                <a:lnTo>
                  <a:pt x="2001354" y="29594"/>
                </a:lnTo>
                <a:lnTo>
                  <a:pt x="2019187" y="8614"/>
                </a:lnTo>
                <a:lnTo>
                  <a:pt x="2025217" y="0"/>
                </a:lnTo>
                <a:close/>
              </a:path>
            </a:pathLst>
          </a:custGeom>
          <a:solidFill>
            <a:srgbClr val="4E2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278782" y="5507380"/>
            <a:ext cx="1929130" cy="525145"/>
          </a:xfrm>
          <a:custGeom>
            <a:avLst/>
            <a:gdLst/>
            <a:ahLst/>
            <a:cxnLst/>
            <a:rect l="l" t="t" r="r" b="b"/>
            <a:pathLst>
              <a:path w="1929129" h="525145">
                <a:moveTo>
                  <a:pt x="1928663" y="0"/>
                </a:moveTo>
                <a:lnTo>
                  <a:pt x="0" y="513092"/>
                </a:lnTo>
                <a:lnTo>
                  <a:pt x="30067" y="525119"/>
                </a:lnTo>
                <a:lnTo>
                  <a:pt x="41026" y="525119"/>
                </a:lnTo>
                <a:lnTo>
                  <a:pt x="1881485" y="35492"/>
                </a:lnTo>
                <a:lnTo>
                  <a:pt x="1900777" y="17119"/>
                </a:lnTo>
                <a:lnTo>
                  <a:pt x="1924907" y="4419"/>
                </a:lnTo>
                <a:lnTo>
                  <a:pt x="1928663" y="0"/>
                </a:lnTo>
                <a:close/>
              </a:path>
            </a:pathLst>
          </a:custGeom>
          <a:solidFill>
            <a:srgbClr val="4D2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7319809" y="5542872"/>
            <a:ext cx="1840864" cy="490220"/>
          </a:xfrm>
          <a:custGeom>
            <a:avLst/>
            <a:gdLst/>
            <a:ahLst/>
            <a:cxnLst/>
            <a:rect l="l" t="t" r="r" b="b"/>
            <a:pathLst>
              <a:path w="1840865" h="490220">
                <a:moveTo>
                  <a:pt x="1840459" y="0"/>
                </a:moveTo>
                <a:lnTo>
                  <a:pt x="0" y="489627"/>
                </a:lnTo>
                <a:lnTo>
                  <a:pt x="87151" y="489627"/>
                </a:lnTo>
                <a:lnTo>
                  <a:pt x="230365" y="451510"/>
                </a:lnTo>
                <a:lnTo>
                  <a:pt x="249390" y="438827"/>
                </a:lnTo>
                <a:lnTo>
                  <a:pt x="258280" y="438827"/>
                </a:lnTo>
                <a:lnTo>
                  <a:pt x="270980" y="426127"/>
                </a:lnTo>
                <a:lnTo>
                  <a:pt x="325738" y="426127"/>
                </a:lnTo>
                <a:lnTo>
                  <a:pt x="1805206" y="32366"/>
                </a:lnTo>
                <a:lnTo>
                  <a:pt x="1833080" y="7027"/>
                </a:lnTo>
                <a:lnTo>
                  <a:pt x="1840459" y="0"/>
                </a:lnTo>
                <a:close/>
              </a:path>
              <a:path w="1840865" h="490220">
                <a:moveTo>
                  <a:pt x="325738" y="426127"/>
                </a:moveTo>
                <a:lnTo>
                  <a:pt x="270980" y="426127"/>
                </a:lnTo>
                <a:lnTo>
                  <a:pt x="279056" y="438551"/>
                </a:lnTo>
                <a:lnTo>
                  <a:pt x="325738" y="426127"/>
                </a:lnTo>
                <a:close/>
              </a:path>
            </a:pathLst>
          </a:custGeom>
          <a:solidFill>
            <a:srgbClr val="4C24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406960" y="5575239"/>
            <a:ext cx="1718310" cy="457834"/>
          </a:xfrm>
          <a:custGeom>
            <a:avLst/>
            <a:gdLst/>
            <a:ahLst/>
            <a:cxnLst/>
            <a:rect l="l" t="t" r="r" b="b"/>
            <a:pathLst>
              <a:path w="1718309" h="457835">
                <a:moveTo>
                  <a:pt x="1718055" y="0"/>
                </a:moveTo>
                <a:lnTo>
                  <a:pt x="191905" y="406184"/>
                </a:lnTo>
                <a:lnTo>
                  <a:pt x="200339" y="419160"/>
                </a:lnTo>
                <a:lnTo>
                  <a:pt x="206897" y="424204"/>
                </a:lnTo>
                <a:lnTo>
                  <a:pt x="1506976" y="78188"/>
                </a:lnTo>
                <a:lnTo>
                  <a:pt x="1508439" y="63560"/>
                </a:lnTo>
                <a:lnTo>
                  <a:pt x="1546539" y="63560"/>
                </a:lnTo>
                <a:lnTo>
                  <a:pt x="1584639" y="50860"/>
                </a:lnTo>
                <a:lnTo>
                  <a:pt x="1618929" y="38160"/>
                </a:lnTo>
                <a:lnTo>
                  <a:pt x="1654489" y="25460"/>
                </a:lnTo>
                <a:lnTo>
                  <a:pt x="1717989" y="60"/>
                </a:lnTo>
                <a:close/>
              </a:path>
              <a:path w="1718309" h="457835">
                <a:moveTo>
                  <a:pt x="143213" y="419143"/>
                </a:moveTo>
                <a:lnTo>
                  <a:pt x="0" y="457260"/>
                </a:lnTo>
                <a:lnTo>
                  <a:pt x="3489" y="457260"/>
                </a:lnTo>
                <a:lnTo>
                  <a:pt x="53019" y="444560"/>
                </a:lnTo>
                <a:lnTo>
                  <a:pt x="101279" y="444560"/>
                </a:lnTo>
                <a:lnTo>
                  <a:pt x="121599" y="431860"/>
                </a:lnTo>
                <a:lnTo>
                  <a:pt x="129219" y="431860"/>
                </a:lnTo>
                <a:lnTo>
                  <a:pt x="143213" y="419143"/>
                </a:lnTo>
                <a:close/>
              </a:path>
            </a:pathLst>
          </a:custGeom>
          <a:solidFill>
            <a:srgbClr val="4B25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613857" y="5653428"/>
            <a:ext cx="1300480" cy="363220"/>
          </a:xfrm>
          <a:custGeom>
            <a:avLst/>
            <a:gdLst/>
            <a:ahLst/>
            <a:cxnLst/>
            <a:rect l="l" t="t" r="r" b="b"/>
            <a:pathLst>
              <a:path w="1300479" h="363220">
                <a:moveTo>
                  <a:pt x="1300079" y="0"/>
                </a:moveTo>
                <a:lnTo>
                  <a:pt x="0" y="346015"/>
                </a:lnTo>
                <a:lnTo>
                  <a:pt x="9952" y="353671"/>
                </a:lnTo>
                <a:lnTo>
                  <a:pt x="22842" y="362878"/>
                </a:lnTo>
                <a:lnTo>
                  <a:pt x="1297712" y="23572"/>
                </a:lnTo>
                <a:lnTo>
                  <a:pt x="1300079" y="0"/>
                </a:lnTo>
                <a:close/>
              </a:path>
            </a:pathLst>
          </a:custGeom>
          <a:solidFill>
            <a:srgbClr val="4A2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636699" y="5677000"/>
            <a:ext cx="1275080" cy="354965"/>
          </a:xfrm>
          <a:custGeom>
            <a:avLst/>
            <a:gdLst/>
            <a:ahLst/>
            <a:cxnLst/>
            <a:rect l="l" t="t" r="r" b="b"/>
            <a:pathLst>
              <a:path w="1275079" h="354964">
                <a:moveTo>
                  <a:pt x="1274870" y="0"/>
                </a:moveTo>
                <a:lnTo>
                  <a:pt x="0" y="339306"/>
                </a:lnTo>
                <a:lnTo>
                  <a:pt x="4890" y="342799"/>
                </a:lnTo>
                <a:lnTo>
                  <a:pt x="23113" y="354948"/>
                </a:lnTo>
                <a:lnTo>
                  <a:pt x="1270236" y="23169"/>
                </a:lnTo>
                <a:lnTo>
                  <a:pt x="1274870" y="0"/>
                </a:lnTo>
                <a:close/>
              </a:path>
            </a:pathLst>
          </a:custGeom>
          <a:solidFill>
            <a:srgbClr val="492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659813" y="5700169"/>
            <a:ext cx="1247140" cy="348615"/>
          </a:xfrm>
          <a:custGeom>
            <a:avLst/>
            <a:gdLst/>
            <a:ahLst/>
            <a:cxnLst/>
            <a:rect l="l" t="t" r="r" b="b"/>
            <a:pathLst>
              <a:path w="1247140" h="348614">
                <a:moveTo>
                  <a:pt x="1247123" y="0"/>
                </a:moveTo>
                <a:lnTo>
                  <a:pt x="0" y="331778"/>
                </a:lnTo>
                <a:lnTo>
                  <a:pt x="19877" y="345030"/>
                </a:lnTo>
                <a:lnTo>
                  <a:pt x="25281" y="348209"/>
                </a:lnTo>
                <a:lnTo>
                  <a:pt x="1238592" y="25286"/>
                </a:lnTo>
                <a:lnTo>
                  <a:pt x="1246697" y="2130"/>
                </a:lnTo>
                <a:lnTo>
                  <a:pt x="1247123" y="0"/>
                </a:lnTo>
                <a:close/>
              </a:path>
            </a:pathLst>
          </a:custGeom>
          <a:solidFill>
            <a:srgbClr val="482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685094" y="5725456"/>
            <a:ext cx="1213485" cy="339090"/>
          </a:xfrm>
          <a:custGeom>
            <a:avLst/>
            <a:gdLst/>
            <a:ahLst/>
            <a:cxnLst/>
            <a:rect l="l" t="t" r="r" b="b"/>
            <a:pathLst>
              <a:path w="1213484" h="339089">
                <a:moveTo>
                  <a:pt x="1213311" y="0"/>
                </a:moveTo>
                <a:lnTo>
                  <a:pt x="0" y="322922"/>
                </a:lnTo>
                <a:lnTo>
                  <a:pt x="26999" y="338804"/>
                </a:lnTo>
                <a:lnTo>
                  <a:pt x="664181" y="169291"/>
                </a:lnTo>
                <a:lnTo>
                  <a:pt x="671505" y="154643"/>
                </a:lnTo>
                <a:lnTo>
                  <a:pt x="719241" y="154643"/>
                </a:lnTo>
                <a:lnTo>
                  <a:pt x="1200317" y="26660"/>
                </a:lnTo>
                <a:lnTo>
                  <a:pt x="1212525" y="2243"/>
                </a:lnTo>
                <a:lnTo>
                  <a:pt x="1213311" y="0"/>
                </a:lnTo>
                <a:close/>
              </a:path>
              <a:path w="1213484" h="339089">
                <a:moveTo>
                  <a:pt x="719241" y="154643"/>
                </a:moveTo>
                <a:lnTo>
                  <a:pt x="671505" y="154643"/>
                </a:lnTo>
                <a:lnTo>
                  <a:pt x="685758" y="163551"/>
                </a:lnTo>
                <a:lnTo>
                  <a:pt x="719241" y="154643"/>
                </a:lnTo>
                <a:close/>
              </a:path>
            </a:pathLst>
          </a:custGeom>
          <a:solidFill>
            <a:srgbClr val="472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712093" y="5752116"/>
            <a:ext cx="1173480" cy="328295"/>
          </a:xfrm>
          <a:custGeom>
            <a:avLst/>
            <a:gdLst/>
            <a:ahLst/>
            <a:cxnLst/>
            <a:rect l="l" t="t" r="r" b="b"/>
            <a:pathLst>
              <a:path w="1173479" h="328295">
                <a:moveTo>
                  <a:pt x="637182" y="142630"/>
                </a:moveTo>
                <a:lnTo>
                  <a:pt x="0" y="312144"/>
                </a:lnTo>
                <a:lnTo>
                  <a:pt x="10776" y="318483"/>
                </a:lnTo>
                <a:lnTo>
                  <a:pt x="28375" y="327745"/>
                </a:lnTo>
                <a:lnTo>
                  <a:pt x="623870" y="169255"/>
                </a:lnTo>
                <a:lnTo>
                  <a:pt x="637182" y="142630"/>
                </a:lnTo>
                <a:close/>
              </a:path>
              <a:path w="1173479" h="328295">
                <a:moveTo>
                  <a:pt x="1173317" y="0"/>
                </a:moveTo>
                <a:lnTo>
                  <a:pt x="658758" y="136890"/>
                </a:lnTo>
                <a:lnTo>
                  <a:pt x="664826" y="140683"/>
                </a:lnTo>
                <a:lnTo>
                  <a:pt x="686332" y="152630"/>
                </a:lnTo>
                <a:lnTo>
                  <a:pt x="1156877" y="27395"/>
                </a:lnTo>
                <a:lnTo>
                  <a:pt x="1157586" y="26383"/>
                </a:lnTo>
                <a:lnTo>
                  <a:pt x="1172826" y="983"/>
                </a:lnTo>
                <a:lnTo>
                  <a:pt x="1173317" y="0"/>
                </a:lnTo>
                <a:close/>
              </a:path>
            </a:pathLst>
          </a:custGeom>
          <a:solidFill>
            <a:srgbClr val="462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740469" y="5779512"/>
            <a:ext cx="1129030" cy="315595"/>
          </a:xfrm>
          <a:custGeom>
            <a:avLst/>
            <a:gdLst/>
            <a:ahLst/>
            <a:cxnLst/>
            <a:rect l="l" t="t" r="r" b="b"/>
            <a:pathLst>
              <a:path w="1129029" h="315595">
                <a:moveTo>
                  <a:pt x="595494" y="141859"/>
                </a:moveTo>
                <a:lnTo>
                  <a:pt x="0" y="300350"/>
                </a:lnTo>
                <a:lnTo>
                  <a:pt x="6530" y="303787"/>
                </a:lnTo>
                <a:lnTo>
                  <a:pt x="25991" y="315235"/>
                </a:lnTo>
                <a:lnTo>
                  <a:pt x="579025" y="168109"/>
                </a:lnTo>
                <a:lnTo>
                  <a:pt x="590730" y="151387"/>
                </a:lnTo>
                <a:lnTo>
                  <a:pt x="595494" y="141859"/>
                </a:lnTo>
                <a:close/>
              </a:path>
              <a:path w="1129029" h="315595">
                <a:moveTo>
                  <a:pt x="1128501" y="0"/>
                </a:moveTo>
                <a:lnTo>
                  <a:pt x="657956" y="125235"/>
                </a:lnTo>
                <a:lnTo>
                  <a:pt x="659310" y="125987"/>
                </a:lnTo>
                <a:lnTo>
                  <a:pt x="683440" y="125987"/>
                </a:lnTo>
                <a:lnTo>
                  <a:pt x="701542" y="135515"/>
                </a:lnTo>
                <a:lnTo>
                  <a:pt x="1109142" y="27079"/>
                </a:lnTo>
                <a:lnTo>
                  <a:pt x="1111430" y="24387"/>
                </a:lnTo>
                <a:lnTo>
                  <a:pt x="1128501" y="0"/>
                </a:lnTo>
                <a:close/>
              </a:path>
            </a:pathLst>
          </a:custGeom>
          <a:solidFill>
            <a:srgbClr val="452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766461" y="5806591"/>
            <a:ext cx="1083310" cy="299720"/>
          </a:xfrm>
          <a:custGeom>
            <a:avLst/>
            <a:gdLst/>
            <a:ahLst/>
            <a:cxnLst/>
            <a:rect l="l" t="t" r="r" b="b"/>
            <a:pathLst>
              <a:path w="1083309" h="299720">
                <a:moveTo>
                  <a:pt x="553033" y="141029"/>
                </a:moveTo>
                <a:lnTo>
                  <a:pt x="0" y="288156"/>
                </a:lnTo>
                <a:lnTo>
                  <a:pt x="2128" y="289408"/>
                </a:lnTo>
                <a:lnTo>
                  <a:pt x="24988" y="289408"/>
                </a:lnTo>
                <a:lnTo>
                  <a:pt x="44624" y="299226"/>
                </a:lnTo>
                <a:lnTo>
                  <a:pt x="533299" y="169221"/>
                </a:lnTo>
                <a:lnTo>
                  <a:pt x="553033" y="141029"/>
                </a:lnTo>
                <a:close/>
              </a:path>
              <a:path w="1083309" h="299720">
                <a:moveTo>
                  <a:pt x="1083150" y="0"/>
                </a:moveTo>
                <a:lnTo>
                  <a:pt x="675550" y="108435"/>
                </a:lnTo>
                <a:lnTo>
                  <a:pt x="681578" y="111608"/>
                </a:lnTo>
                <a:lnTo>
                  <a:pt x="705708" y="111608"/>
                </a:lnTo>
                <a:lnTo>
                  <a:pt x="728470" y="117298"/>
                </a:lnTo>
                <a:lnTo>
                  <a:pt x="1045307" y="33009"/>
                </a:lnTo>
                <a:lnTo>
                  <a:pt x="1063848" y="22708"/>
                </a:lnTo>
                <a:lnTo>
                  <a:pt x="1083150" y="0"/>
                </a:lnTo>
                <a:close/>
              </a:path>
            </a:pathLst>
          </a:custGeom>
          <a:solidFill>
            <a:srgbClr val="442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811085" y="5839600"/>
            <a:ext cx="1000760" cy="276860"/>
          </a:xfrm>
          <a:custGeom>
            <a:avLst/>
            <a:gdLst/>
            <a:ahLst/>
            <a:cxnLst/>
            <a:rect l="l" t="t" r="r" b="b"/>
            <a:pathLst>
              <a:path w="1000759" h="276860">
                <a:moveTo>
                  <a:pt x="488675" y="136212"/>
                </a:moveTo>
                <a:lnTo>
                  <a:pt x="0" y="266217"/>
                </a:lnTo>
                <a:lnTo>
                  <a:pt x="5764" y="269099"/>
                </a:lnTo>
                <a:lnTo>
                  <a:pt x="29894" y="269099"/>
                </a:lnTo>
                <a:lnTo>
                  <a:pt x="44984" y="276644"/>
                </a:lnTo>
                <a:lnTo>
                  <a:pt x="466528" y="164631"/>
                </a:lnTo>
                <a:lnTo>
                  <a:pt x="484554" y="142099"/>
                </a:lnTo>
                <a:lnTo>
                  <a:pt x="488675" y="136212"/>
                </a:lnTo>
                <a:close/>
              </a:path>
              <a:path w="1000759" h="276860">
                <a:moveTo>
                  <a:pt x="1000683" y="0"/>
                </a:moveTo>
                <a:lnTo>
                  <a:pt x="683846" y="84289"/>
                </a:lnTo>
                <a:lnTo>
                  <a:pt x="711884" y="91299"/>
                </a:lnTo>
                <a:lnTo>
                  <a:pt x="742506" y="91299"/>
                </a:lnTo>
                <a:lnTo>
                  <a:pt x="956166" y="34525"/>
                </a:lnTo>
                <a:lnTo>
                  <a:pt x="970964" y="27799"/>
                </a:lnTo>
                <a:lnTo>
                  <a:pt x="996364" y="2399"/>
                </a:lnTo>
                <a:lnTo>
                  <a:pt x="1000683" y="0"/>
                </a:lnTo>
                <a:close/>
              </a:path>
            </a:pathLst>
          </a:custGeom>
          <a:solidFill>
            <a:srgbClr val="432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856070" y="5874126"/>
            <a:ext cx="911225" cy="247650"/>
          </a:xfrm>
          <a:custGeom>
            <a:avLst/>
            <a:gdLst/>
            <a:ahLst/>
            <a:cxnLst/>
            <a:rect l="l" t="t" r="r" b="b"/>
            <a:pathLst>
              <a:path w="911225" h="247650">
                <a:moveTo>
                  <a:pt x="421543" y="130106"/>
                </a:moveTo>
                <a:lnTo>
                  <a:pt x="0" y="242118"/>
                </a:lnTo>
                <a:lnTo>
                  <a:pt x="10309" y="247273"/>
                </a:lnTo>
                <a:lnTo>
                  <a:pt x="65409" y="247273"/>
                </a:lnTo>
                <a:lnTo>
                  <a:pt x="377467" y="164254"/>
                </a:lnTo>
                <a:lnTo>
                  <a:pt x="395120" y="145673"/>
                </a:lnTo>
                <a:lnTo>
                  <a:pt x="419249" y="132973"/>
                </a:lnTo>
                <a:lnTo>
                  <a:pt x="421543" y="130106"/>
                </a:lnTo>
                <a:close/>
              </a:path>
              <a:path w="911225" h="247650">
                <a:moveTo>
                  <a:pt x="911181" y="0"/>
                </a:moveTo>
                <a:lnTo>
                  <a:pt x="697522" y="56773"/>
                </a:lnTo>
                <a:lnTo>
                  <a:pt x="730400" y="56773"/>
                </a:lnTo>
                <a:lnTo>
                  <a:pt x="767229" y="44073"/>
                </a:lnTo>
                <a:lnTo>
                  <a:pt x="801520" y="44073"/>
                </a:lnTo>
                <a:lnTo>
                  <a:pt x="835809" y="31373"/>
                </a:lnTo>
                <a:lnTo>
                  <a:pt x="868829" y="18673"/>
                </a:lnTo>
                <a:lnTo>
                  <a:pt x="898039" y="5973"/>
                </a:lnTo>
                <a:lnTo>
                  <a:pt x="911181" y="0"/>
                </a:lnTo>
                <a:close/>
              </a:path>
            </a:pathLst>
          </a:custGeom>
          <a:solidFill>
            <a:srgbClr val="422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921479" y="6038381"/>
            <a:ext cx="312420" cy="83185"/>
          </a:xfrm>
          <a:custGeom>
            <a:avLst/>
            <a:gdLst/>
            <a:ahLst/>
            <a:cxnLst/>
            <a:rect l="l" t="t" r="r" b="b"/>
            <a:pathLst>
              <a:path w="312420" h="83185">
                <a:moveTo>
                  <a:pt x="312058" y="0"/>
                </a:moveTo>
                <a:lnTo>
                  <a:pt x="0" y="83018"/>
                </a:lnTo>
                <a:lnTo>
                  <a:pt x="86918" y="83018"/>
                </a:lnTo>
                <a:lnTo>
                  <a:pt x="207065" y="51041"/>
                </a:lnTo>
                <a:lnTo>
                  <a:pt x="250970" y="32218"/>
                </a:lnTo>
                <a:lnTo>
                  <a:pt x="305580" y="6818"/>
                </a:lnTo>
                <a:lnTo>
                  <a:pt x="312058" y="0"/>
                </a:lnTo>
                <a:close/>
              </a:path>
            </a:pathLst>
          </a:custGeom>
          <a:solidFill>
            <a:srgbClr val="412A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008397" y="6089422"/>
            <a:ext cx="120650" cy="32384"/>
          </a:xfrm>
          <a:custGeom>
            <a:avLst/>
            <a:gdLst/>
            <a:ahLst/>
            <a:cxnLst/>
            <a:rect l="l" t="t" r="r" b="b"/>
            <a:pathLst>
              <a:path w="120650" h="32385">
                <a:moveTo>
                  <a:pt x="120147" y="0"/>
                </a:moveTo>
                <a:lnTo>
                  <a:pt x="0" y="31977"/>
                </a:lnTo>
                <a:lnTo>
                  <a:pt x="39591" y="31977"/>
                </a:lnTo>
                <a:lnTo>
                  <a:pt x="72611" y="19277"/>
                </a:lnTo>
                <a:lnTo>
                  <a:pt x="104361" y="6577"/>
                </a:lnTo>
                <a:lnTo>
                  <a:pt x="120147" y="0"/>
                </a:lnTo>
                <a:close/>
              </a:path>
            </a:pathLst>
          </a:custGeom>
          <a:solidFill>
            <a:srgbClr val="402A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551930" y="4536440"/>
            <a:ext cx="2735580" cy="1583690"/>
          </a:xfrm>
          <a:custGeom>
            <a:avLst/>
            <a:gdLst/>
            <a:ahLst/>
            <a:cxnLst/>
            <a:rect l="l" t="t" r="r" b="b"/>
            <a:pathLst>
              <a:path w="2735579" h="1583689">
                <a:moveTo>
                  <a:pt x="245110" y="524510"/>
                </a:moveTo>
                <a:lnTo>
                  <a:pt x="238692" y="485581"/>
                </a:lnTo>
                <a:lnTo>
                  <a:pt x="239420" y="447235"/>
                </a:lnTo>
                <a:lnTo>
                  <a:pt x="246786" y="409783"/>
                </a:lnTo>
                <a:lnTo>
                  <a:pt x="260282" y="373536"/>
                </a:lnTo>
                <a:lnTo>
                  <a:pt x="279400" y="338807"/>
                </a:lnTo>
                <a:lnTo>
                  <a:pt x="303631" y="305907"/>
                </a:lnTo>
                <a:lnTo>
                  <a:pt x="332469" y="275147"/>
                </a:lnTo>
                <a:lnTo>
                  <a:pt x="365404" y="246839"/>
                </a:lnTo>
                <a:lnTo>
                  <a:pt x="401929" y="221294"/>
                </a:lnTo>
                <a:lnTo>
                  <a:pt x="441536" y="198825"/>
                </a:lnTo>
                <a:lnTo>
                  <a:pt x="483717" y="179742"/>
                </a:lnTo>
                <a:lnTo>
                  <a:pt x="527964" y="164358"/>
                </a:lnTo>
                <a:lnTo>
                  <a:pt x="573769" y="152983"/>
                </a:lnTo>
                <a:lnTo>
                  <a:pt x="620623" y="145930"/>
                </a:lnTo>
                <a:lnTo>
                  <a:pt x="668020" y="143510"/>
                </a:lnTo>
                <a:lnTo>
                  <a:pt x="724237" y="146208"/>
                </a:lnTo>
                <a:lnTo>
                  <a:pt x="779621" y="155575"/>
                </a:lnTo>
                <a:lnTo>
                  <a:pt x="832862" y="170656"/>
                </a:lnTo>
                <a:lnTo>
                  <a:pt x="882650" y="190500"/>
                </a:lnTo>
                <a:lnTo>
                  <a:pt x="911852" y="154558"/>
                </a:lnTo>
                <a:lnTo>
                  <a:pt x="946764" y="123171"/>
                </a:lnTo>
                <a:lnTo>
                  <a:pt x="986719" y="96694"/>
                </a:lnTo>
                <a:lnTo>
                  <a:pt x="1031051" y="75481"/>
                </a:lnTo>
                <a:lnTo>
                  <a:pt x="1079092" y="59889"/>
                </a:lnTo>
                <a:lnTo>
                  <a:pt x="1130177" y="50274"/>
                </a:lnTo>
                <a:lnTo>
                  <a:pt x="1183640" y="46990"/>
                </a:lnTo>
                <a:lnTo>
                  <a:pt x="1234297" y="51389"/>
                </a:lnTo>
                <a:lnTo>
                  <a:pt x="1284711" y="61457"/>
                </a:lnTo>
                <a:lnTo>
                  <a:pt x="1333418" y="77073"/>
                </a:lnTo>
                <a:lnTo>
                  <a:pt x="1378955" y="98115"/>
                </a:lnTo>
                <a:lnTo>
                  <a:pt x="1419860" y="124460"/>
                </a:lnTo>
                <a:lnTo>
                  <a:pt x="1446753" y="87900"/>
                </a:lnTo>
                <a:lnTo>
                  <a:pt x="1480914" y="57197"/>
                </a:lnTo>
                <a:lnTo>
                  <a:pt x="1521142" y="32702"/>
                </a:lnTo>
                <a:lnTo>
                  <a:pt x="1566239" y="14769"/>
                </a:lnTo>
                <a:lnTo>
                  <a:pt x="1615004" y="3751"/>
                </a:lnTo>
                <a:lnTo>
                  <a:pt x="1666240" y="0"/>
                </a:lnTo>
                <a:lnTo>
                  <a:pt x="1717598" y="3850"/>
                </a:lnTo>
                <a:lnTo>
                  <a:pt x="1765909" y="14955"/>
                </a:lnTo>
                <a:lnTo>
                  <a:pt x="1810257" y="32644"/>
                </a:lnTo>
                <a:lnTo>
                  <a:pt x="1849729" y="56245"/>
                </a:lnTo>
                <a:lnTo>
                  <a:pt x="1883410" y="85090"/>
                </a:lnTo>
                <a:lnTo>
                  <a:pt x="1921764" y="55758"/>
                </a:lnTo>
                <a:lnTo>
                  <a:pt x="1965909" y="32095"/>
                </a:lnTo>
                <a:lnTo>
                  <a:pt x="2014626" y="14589"/>
                </a:lnTo>
                <a:lnTo>
                  <a:pt x="2066696" y="3728"/>
                </a:lnTo>
                <a:lnTo>
                  <a:pt x="2120900" y="0"/>
                </a:lnTo>
                <a:lnTo>
                  <a:pt x="2174981" y="3772"/>
                </a:lnTo>
                <a:lnTo>
                  <a:pt x="2226131" y="14704"/>
                </a:lnTo>
                <a:lnTo>
                  <a:pt x="2273441" y="32213"/>
                </a:lnTo>
                <a:lnTo>
                  <a:pt x="2316003" y="55721"/>
                </a:lnTo>
                <a:lnTo>
                  <a:pt x="2352910" y="84645"/>
                </a:lnTo>
                <a:lnTo>
                  <a:pt x="2383254" y="118407"/>
                </a:lnTo>
                <a:lnTo>
                  <a:pt x="2406126" y="156425"/>
                </a:lnTo>
                <a:lnTo>
                  <a:pt x="2420620" y="198120"/>
                </a:lnTo>
                <a:lnTo>
                  <a:pt x="2472464" y="213364"/>
                </a:lnTo>
                <a:lnTo>
                  <a:pt x="2519858" y="234830"/>
                </a:lnTo>
                <a:lnTo>
                  <a:pt x="2562043" y="261833"/>
                </a:lnTo>
                <a:lnTo>
                  <a:pt x="2598261" y="293687"/>
                </a:lnTo>
                <a:lnTo>
                  <a:pt x="2627751" y="329708"/>
                </a:lnTo>
                <a:lnTo>
                  <a:pt x="2649755" y="369212"/>
                </a:lnTo>
                <a:lnTo>
                  <a:pt x="2663514" y="411514"/>
                </a:lnTo>
                <a:lnTo>
                  <a:pt x="2668270" y="455930"/>
                </a:lnTo>
                <a:lnTo>
                  <a:pt x="2666742" y="483115"/>
                </a:lnTo>
                <a:lnTo>
                  <a:pt x="2661761" y="509587"/>
                </a:lnTo>
                <a:lnTo>
                  <a:pt x="2652732" y="535582"/>
                </a:lnTo>
                <a:lnTo>
                  <a:pt x="2639060" y="561340"/>
                </a:lnTo>
                <a:lnTo>
                  <a:pt x="2672019" y="597976"/>
                </a:lnTo>
                <a:lnTo>
                  <a:pt x="2698821" y="637418"/>
                </a:lnTo>
                <a:lnTo>
                  <a:pt x="2718795" y="679114"/>
                </a:lnTo>
                <a:lnTo>
                  <a:pt x="2731272" y="722518"/>
                </a:lnTo>
                <a:lnTo>
                  <a:pt x="2735579" y="767080"/>
                </a:lnTo>
                <a:lnTo>
                  <a:pt x="2732259" y="808382"/>
                </a:lnTo>
                <a:lnTo>
                  <a:pt x="2722562" y="848260"/>
                </a:lnTo>
                <a:lnTo>
                  <a:pt x="2706885" y="886400"/>
                </a:lnTo>
                <a:lnTo>
                  <a:pt x="2685626" y="922490"/>
                </a:lnTo>
                <a:lnTo>
                  <a:pt x="2659181" y="956216"/>
                </a:lnTo>
                <a:lnTo>
                  <a:pt x="2627947" y="987266"/>
                </a:lnTo>
                <a:lnTo>
                  <a:pt x="2592321" y="1015326"/>
                </a:lnTo>
                <a:lnTo>
                  <a:pt x="2552700" y="1040082"/>
                </a:lnTo>
                <a:lnTo>
                  <a:pt x="2509480" y="1061223"/>
                </a:lnTo>
                <a:lnTo>
                  <a:pt x="2463059" y="1078435"/>
                </a:lnTo>
                <a:lnTo>
                  <a:pt x="2413833" y="1091405"/>
                </a:lnTo>
                <a:lnTo>
                  <a:pt x="2362200" y="1099820"/>
                </a:lnTo>
                <a:lnTo>
                  <a:pt x="2358290" y="1142858"/>
                </a:lnTo>
                <a:lnTo>
                  <a:pt x="2346921" y="1183727"/>
                </a:lnTo>
                <a:lnTo>
                  <a:pt x="2328631" y="1222020"/>
                </a:lnTo>
                <a:lnTo>
                  <a:pt x="2303957" y="1257330"/>
                </a:lnTo>
                <a:lnTo>
                  <a:pt x="2273438" y="1289251"/>
                </a:lnTo>
                <a:lnTo>
                  <a:pt x="2237612" y="1317376"/>
                </a:lnTo>
                <a:lnTo>
                  <a:pt x="2197016" y="1341299"/>
                </a:lnTo>
                <a:lnTo>
                  <a:pt x="2152191" y="1360613"/>
                </a:lnTo>
                <a:lnTo>
                  <a:pt x="2103672" y="1374912"/>
                </a:lnTo>
                <a:lnTo>
                  <a:pt x="2051999" y="1383790"/>
                </a:lnTo>
                <a:lnTo>
                  <a:pt x="1997710" y="1386840"/>
                </a:lnTo>
                <a:lnTo>
                  <a:pt x="1946096" y="1384002"/>
                </a:lnTo>
                <a:lnTo>
                  <a:pt x="1896268" y="1375568"/>
                </a:lnTo>
                <a:lnTo>
                  <a:pt x="1848584" y="1361658"/>
                </a:lnTo>
                <a:lnTo>
                  <a:pt x="1803400" y="1342390"/>
                </a:lnTo>
                <a:lnTo>
                  <a:pt x="1786374" y="1379783"/>
                </a:lnTo>
                <a:lnTo>
                  <a:pt x="1763990" y="1414893"/>
                </a:lnTo>
                <a:lnTo>
                  <a:pt x="1736683" y="1447449"/>
                </a:lnTo>
                <a:lnTo>
                  <a:pt x="1704887" y="1477183"/>
                </a:lnTo>
                <a:lnTo>
                  <a:pt x="1669038" y="1503825"/>
                </a:lnTo>
                <a:lnTo>
                  <a:pt x="1629571" y="1527107"/>
                </a:lnTo>
                <a:lnTo>
                  <a:pt x="1586920" y="1546759"/>
                </a:lnTo>
                <a:lnTo>
                  <a:pt x="1541522" y="1562513"/>
                </a:lnTo>
                <a:lnTo>
                  <a:pt x="1493811" y="1574098"/>
                </a:lnTo>
                <a:lnTo>
                  <a:pt x="1444221" y="1581247"/>
                </a:lnTo>
                <a:lnTo>
                  <a:pt x="1393190" y="1583690"/>
                </a:lnTo>
                <a:lnTo>
                  <a:pt x="1341191" y="1580941"/>
                </a:lnTo>
                <a:lnTo>
                  <a:pt x="1290339" y="1572895"/>
                </a:lnTo>
                <a:lnTo>
                  <a:pt x="1241184" y="1559847"/>
                </a:lnTo>
                <a:lnTo>
                  <a:pt x="1194276" y="1542097"/>
                </a:lnTo>
                <a:lnTo>
                  <a:pt x="1150166" y="1519941"/>
                </a:lnTo>
                <a:lnTo>
                  <a:pt x="1109404" y="1493678"/>
                </a:lnTo>
                <a:lnTo>
                  <a:pt x="1072542" y="1463605"/>
                </a:lnTo>
                <a:lnTo>
                  <a:pt x="1040129" y="1430020"/>
                </a:lnTo>
                <a:lnTo>
                  <a:pt x="1013941" y="1444382"/>
                </a:lnTo>
                <a:lnTo>
                  <a:pt x="977781" y="1467442"/>
                </a:lnTo>
                <a:lnTo>
                  <a:pt x="920294" y="1482060"/>
                </a:lnTo>
                <a:lnTo>
                  <a:pt x="867447" y="1485870"/>
                </a:lnTo>
                <a:lnTo>
                  <a:pt x="789940" y="1487170"/>
                </a:lnTo>
                <a:lnTo>
                  <a:pt x="737807" y="1484986"/>
                </a:lnTo>
                <a:lnTo>
                  <a:pt x="686826" y="1478544"/>
                </a:lnTo>
                <a:lnTo>
                  <a:pt x="637383" y="1468001"/>
                </a:lnTo>
                <a:lnTo>
                  <a:pt x="589869" y="1453520"/>
                </a:lnTo>
                <a:lnTo>
                  <a:pt x="544671" y="1435258"/>
                </a:lnTo>
                <a:lnTo>
                  <a:pt x="502178" y="1413377"/>
                </a:lnTo>
                <a:lnTo>
                  <a:pt x="462779" y="1388037"/>
                </a:lnTo>
                <a:lnTo>
                  <a:pt x="426862" y="1359397"/>
                </a:lnTo>
                <a:lnTo>
                  <a:pt x="394816" y="1327618"/>
                </a:lnTo>
                <a:lnTo>
                  <a:pt x="367029" y="1292860"/>
                </a:lnTo>
                <a:lnTo>
                  <a:pt x="303350" y="1288671"/>
                </a:lnTo>
                <a:lnTo>
                  <a:pt x="246967" y="1278170"/>
                </a:lnTo>
                <a:lnTo>
                  <a:pt x="197931" y="1261909"/>
                </a:lnTo>
                <a:lnTo>
                  <a:pt x="156297" y="1240443"/>
                </a:lnTo>
                <a:lnTo>
                  <a:pt x="122115" y="1214325"/>
                </a:lnTo>
                <a:lnTo>
                  <a:pt x="95438" y="1184110"/>
                </a:lnTo>
                <a:lnTo>
                  <a:pt x="76318" y="1150351"/>
                </a:lnTo>
                <a:lnTo>
                  <a:pt x="64808" y="1113603"/>
                </a:lnTo>
                <a:lnTo>
                  <a:pt x="60960" y="1074420"/>
                </a:lnTo>
                <a:lnTo>
                  <a:pt x="65881" y="1033541"/>
                </a:lnTo>
                <a:lnTo>
                  <a:pt x="80327" y="995045"/>
                </a:lnTo>
                <a:lnTo>
                  <a:pt x="103822" y="959405"/>
                </a:lnTo>
                <a:lnTo>
                  <a:pt x="135890" y="927100"/>
                </a:lnTo>
                <a:lnTo>
                  <a:pt x="88107" y="901842"/>
                </a:lnTo>
                <a:lnTo>
                  <a:pt x="50200" y="869513"/>
                </a:lnTo>
                <a:lnTo>
                  <a:pt x="22595" y="831270"/>
                </a:lnTo>
                <a:lnTo>
                  <a:pt x="5720" y="788273"/>
                </a:lnTo>
                <a:lnTo>
                  <a:pt x="0" y="741680"/>
                </a:lnTo>
                <a:lnTo>
                  <a:pt x="4854" y="700782"/>
                </a:lnTo>
                <a:lnTo>
                  <a:pt x="18831" y="662384"/>
                </a:lnTo>
                <a:lnTo>
                  <a:pt x="41054" y="627201"/>
                </a:lnTo>
                <a:lnTo>
                  <a:pt x="70643" y="595947"/>
                </a:lnTo>
                <a:lnTo>
                  <a:pt x="106722" y="569337"/>
                </a:lnTo>
                <a:lnTo>
                  <a:pt x="148411" y="548084"/>
                </a:lnTo>
                <a:lnTo>
                  <a:pt x="194833" y="532903"/>
                </a:lnTo>
                <a:lnTo>
                  <a:pt x="245110" y="52451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797040" y="5060950"/>
            <a:ext cx="19050" cy="55880"/>
          </a:xfrm>
          <a:custGeom>
            <a:avLst/>
            <a:gdLst/>
            <a:ahLst/>
            <a:cxnLst/>
            <a:rect l="l" t="t" r="r" b="b"/>
            <a:pathLst>
              <a:path w="19050" h="55879">
                <a:moveTo>
                  <a:pt x="0" y="0"/>
                </a:moveTo>
                <a:lnTo>
                  <a:pt x="3155" y="13910"/>
                </a:lnTo>
                <a:lnTo>
                  <a:pt x="8096" y="28416"/>
                </a:lnTo>
                <a:lnTo>
                  <a:pt x="13751" y="42683"/>
                </a:lnTo>
                <a:lnTo>
                  <a:pt x="19050" y="558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434580" y="4726940"/>
            <a:ext cx="88900" cy="52069"/>
          </a:xfrm>
          <a:custGeom>
            <a:avLst/>
            <a:gdLst/>
            <a:ahLst/>
            <a:cxnLst/>
            <a:rect l="l" t="t" r="r" b="b"/>
            <a:pathLst>
              <a:path w="88900" h="52070">
                <a:moveTo>
                  <a:pt x="0" y="0"/>
                </a:moveTo>
                <a:lnTo>
                  <a:pt x="22820" y="11350"/>
                </a:lnTo>
                <a:lnTo>
                  <a:pt x="46354" y="24130"/>
                </a:lnTo>
                <a:lnTo>
                  <a:pt x="68937" y="37861"/>
                </a:lnTo>
                <a:lnTo>
                  <a:pt x="88900" y="52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948930" y="4660900"/>
            <a:ext cx="22860" cy="50800"/>
          </a:xfrm>
          <a:custGeom>
            <a:avLst/>
            <a:gdLst/>
            <a:ahLst/>
            <a:cxnLst/>
            <a:rect l="l" t="t" r="r" b="b"/>
            <a:pathLst>
              <a:path w="22859" h="50800">
                <a:moveTo>
                  <a:pt x="22860" y="0"/>
                </a:moveTo>
                <a:lnTo>
                  <a:pt x="15894" y="11866"/>
                </a:lnTo>
                <a:lnTo>
                  <a:pt x="10001" y="24447"/>
                </a:lnTo>
                <a:lnTo>
                  <a:pt x="4822" y="37504"/>
                </a:lnTo>
                <a:lnTo>
                  <a:pt x="0" y="50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393430" y="4621529"/>
            <a:ext cx="41910" cy="62230"/>
          </a:xfrm>
          <a:custGeom>
            <a:avLst/>
            <a:gdLst/>
            <a:ahLst/>
            <a:cxnLst/>
            <a:rect l="l" t="t" r="r" b="b"/>
            <a:pathLst>
              <a:path w="41909" h="62229">
                <a:moveTo>
                  <a:pt x="41910" y="0"/>
                </a:moveTo>
                <a:lnTo>
                  <a:pt x="29110" y="13652"/>
                </a:lnTo>
                <a:lnTo>
                  <a:pt x="18573" y="29210"/>
                </a:lnTo>
                <a:lnTo>
                  <a:pt x="9227" y="45720"/>
                </a:lnTo>
                <a:lnTo>
                  <a:pt x="0" y="622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972550" y="4734559"/>
            <a:ext cx="11430" cy="49530"/>
          </a:xfrm>
          <a:custGeom>
            <a:avLst/>
            <a:gdLst/>
            <a:ahLst/>
            <a:cxnLst/>
            <a:rect l="l" t="t" r="r" b="b"/>
            <a:pathLst>
              <a:path w="11429" h="49529">
                <a:moveTo>
                  <a:pt x="0" y="0"/>
                </a:moveTo>
                <a:lnTo>
                  <a:pt x="3373" y="12203"/>
                </a:lnTo>
                <a:lnTo>
                  <a:pt x="7937" y="27146"/>
                </a:lnTo>
                <a:lnTo>
                  <a:pt x="11072" y="40897"/>
                </a:lnTo>
                <a:lnTo>
                  <a:pt x="10159" y="495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9099550" y="5097779"/>
            <a:ext cx="91440" cy="97790"/>
          </a:xfrm>
          <a:custGeom>
            <a:avLst/>
            <a:gdLst/>
            <a:ahLst/>
            <a:cxnLst/>
            <a:rect l="l" t="t" r="r" b="b"/>
            <a:pathLst>
              <a:path w="91440" h="97789">
                <a:moveTo>
                  <a:pt x="91440" y="0"/>
                </a:moveTo>
                <a:lnTo>
                  <a:pt x="73759" y="26888"/>
                </a:lnTo>
                <a:lnTo>
                  <a:pt x="52863" y="52228"/>
                </a:lnTo>
                <a:lnTo>
                  <a:pt x="28396" y="75902"/>
                </a:lnTo>
                <a:lnTo>
                  <a:pt x="0" y="977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8705850" y="5375909"/>
            <a:ext cx="210185" cy="260350"/>
          </a:xfrm>
          <a:custGeom>
            <a:avLst/>
            <a:gdLst/>
            <a:ahLst/>
            <a:cxnLst/>
            <a:rect l="l" t="t" r="r" b="b"/>
            <a:pathLst>
              <a:path w="210184" h="260350">
                <a:moveTo>
                  <a:pt x="209550" y="260350"/>
                </a:moveTo>
                <a:lnTo>
                  <a:pt x="203775" y="202703"/>
                </a:lnTo>
                <a:lnTo>
                  <a:pt x="190239" y="166699"/>
                </a:lnTo>
                <a:lnTo>
                  <a:pt x="169068" y="128746"/>
                </a:lnTo>
                <a:lnTo>
                  <a:pt x="139861" y="90971"/>
                </a:lnTo>
                <a:lnTo>
                  <a:pt x="102215" y="55502"/>
                </a:lnTo>
                <a:lnTo>
                  <a:pt x="55728" y="2446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8355330" y="5808979"/>
            <a:ext cx="16510" cy="69850"/>
          </a:xfrm>
          <a:custGeom>
            <a:avLst/>
            <a:gdLst/>
            <a:ahLst/>
            <a:cxnLst/>
            <a:rect l="l" t="t" r="r" b="b"/>
            <a:pathLst>
              <a:path w="16509" h="69850">
                <a:moveTo>
                  <a:pt x="0" y="69850"/>
                </a:moveTo>
                <a:lnTo>
                  <a:pt x="6508" y="52149"/>
                </a:lnTo>
                <a:lnTo>
                  <a:pt x="11112" y="34925"/>
                </a:lnTo>
                <a:lnTo>
                  <a:pt x="14287" y="17700"/>
                </a:lnTo>
                <a:lnTo>
                  <a:pt x="1651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547609" y="5902959"/>
            <a:ext cx="45720" cy="63500"/>
          </a:xfrm>
          <a:custGeom>
            <a:avLst/>
            <a:gdLst/>
            <a:ahLst/>
            <a:cxnLst/>
            <a:rect l="l" t="t" r="r" b="b"/>
            <a:pathLst>
              <a:path w="45720" h="63500">
                <a:moveTo>
                  <a:pt x="45720" y="63499"/>
                </a:moveTo>
                <a:lnTo>
                  <a:pt x="31789" y="48756"/>
                </a:lnTo>
                <a:lnTo>
                  <a:pt x="20002" y="33178"/>
                </a:lnTo>
                <a:lnTo>
                  <a:pt x="9644" y="1688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6918959" y="5815329"/>
            <a:ext cx="71120" cy="13970"/>
          </a:xfrm>
          <a:custGeom>
            <a:avLst/>
            <a:gdLst/>
            <a:ahLst/>
            <a:cxnLst/>
            <a:rect l="l" t="t" r="r" b="b"/>
            <a:pathLst>
              <a:path w="71120" h="13970">
                <a:moveTo>
                  <a:pt x="0" y="13970"/>
                </a:moveTo>
                <a:lnTo>
                  <a:pt x="18077" y="11608"/>
                </a:lnTo>
                <a:lnTo>
                  <a:pt x="36036" y="8413"/>
                </a:lnTo>
                <a:lnTo>
                  <a:pt x="53756" y="4504"/>
                </a:lnTo>
                <a:lnTo>
                  <a:pt x="711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6687819" y="5463540"/>
            <a:ext cx="158750" cy="30480"/>
          </a:xfrm>
          <a:custGeom>
            <a:avLst/>
            <a:gdLst/>
            <a:ahLst/>
            <a:cxnLst/>
            <a:rect l="l" t="t" r="r" b="b"/>
            <a:pathLst>
              <a:path w="158750" h="30479">
                <a:moveTo>
                  <a:pt x="0" y="0"/>
                </a:moveTo>
                <a:lnTo>
                  <a:pt x="32841" y="13493"/>
                </a:lnTo>
                <a:lnTo>
                  <a:pt x="69373" y="24130"/>
                </a:lnTo>
                <a:lnTo>
                  <a:pt x="110906" y="30003"/>
                </a:lnTo>
                <a:lnTo>
                  <a:pt x="158750" y="292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8560839" y="6172200"/>
            <a:ext cx="244209" cy="674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8552658" y="6174614"/>
            <a:ext cx="268605" cy="74295"/>
          </a:xfrm>
          <a:custGeom>
            <a:avLst/>
            <a:gdLst/>
            <a:ahLst/>
            <a:cxnLst/>
            <a:rect l="l" t="t" r="r" b="b"/>
            <a:pathLst>
              <a:path w="268604" h="74295">
                <a:moveTo>
                  <a:pt x="252390" y="0"/>
                </a:moveTo>
                <a:lnTo>
                  <a:pt x="8180" y="64996"/>
                </a:lnTo>
                <a:lnTo>
                  <a:pt x="0" y="74199"/>
                </a:lnTo>
                <a:lnTo>
                  <a:pt x="268431" y="2756"/>
                </a:lnTo>
                <a:lnTo>
                  <a:pt x="253521" y="125"/>
                </a:lnTo>
                <a:lnTo>
                  <a:pt x="252390" y="0"/>
                </a:lnTo>
                <a:close/>
              </a:path>
            </a:pathLst>
          </a:custGeom>
          <a:solidFill>
            <a:srgbClr val="830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545291" y="6177371"/>
            <a:ext cx="294005" cy="81915"/>
          </a:xfrm>
          <a:custGeom>
            <a:avLst/>
            <a:gdLst/>
            <a:ahLst/>
            <a:cxnLst/>
            <a:rect l="l" t="t" r="r" b="b"/>
            <a:pathLst>
              <a:path w="294004" h="81914">
                <a:moveTo>
                  <a:pt x="275798" y="0"/>
                </a:moveTo>
                <a:lnTo>
                  <a:pt x="7367" y="71442"/>
                </a:lnTo>
                <a:lnTo>
                  <a:pt x="4348" y="74838"/>
                </a:lnTo>
                <a:lnTo>
                  <a:pt x="0" y="81361"/>
                </a:lnTo>
                <a:lnTo>
                  <a:pt x="293777" y="3172"/>
                </a:lnTo>
                <a:lnTo>
                  <a:pt x="275798" y="0"/>
                </a:lnTo>
                <a:close/>
              </a:path>
            </a:pathLst>
          </a:custGeom>
          <a:solidFill>
            <a:srgbClr val="810A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8540474" y="6180544"/>
            <a:ext cx="313690" cy="86995"/>
          </a:xfrm>
          <a:custGeom>
            <a:avLst/>
            <a:gdLst/>
            <a:ahLst/>
            <a:cxnLst/>
            <a:rect l="l" t="t" r="r" b="b"/>
            <a:pathLst>
              <a:path w="313690" h="86995">
                <a:moveTo>
                  <a:pt x="298595" y="0"/>
                </a:moveTo>
                <a:lnTo>
                  <a:pt x="4817" y="78188"/>
                </a:lnTo>
                <a:lnTo>
                  <a:pt x="1545" y="83096"/>
                </a:lnTo>
                <a:lnTo>
                  <a:pt x="0" y="86497"/>
                </a:lnTo>
                <a:lnTo>
                  <a:pt x="313523" y="3052"/>
                </a:lnTo>
                <a:lnTo>
                  <a:pt x="308885" y="1816"/>
                </a:lnTo>
                <a:lnTo>
                  <a:pt x="298595" y="0"/>
                </a:lnTo>
                <a:close/>
              </a:path>
            </a:pathLst>
          </a:custGeom>
          <a:solidFill>
            <a:srgbClr val="7F0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8536358" y="6183596"/>
            <a:ext cx="332740" cy="92710"/>
          </a:xfrm>
          <a:custGeom>
            <a:avLst/>
            <a:gdLst/>
            <a:ahLst/>
            <a:cxnLst/>
            <a:rect l="l" t="t" r="r" b="b"/>
            <a:pathLst>
              <a:path w="332740" h="92710">
                <a:moveTo>
                  <a:pt x="317638" y="0"/>
                </a:moveTo>
                <a:lnTo>
                  <a:pt x="4115" y="83444"/>
                </a:lnTo>
                <a:lnTo>
                  <a:pt x="0" y="92497"/>
                </a:lnTo>
                <a:lnTo>
                  <a:pt x="332501" y="4002"/>
                </a:lnTo>
                <a:lnTo>
                  <a:pt x="332051" y="3843"/>
                </a:lnTo>
                <a:lnTo>
                  <a:pt x="317638" y="0"/>
                </a:lnTo>
                <a:close/>
              </a:path>
            </a:pathLst>
          </a:custGeom>
          <a:solidFill>
            <a:srgbClr val="7D0C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8534400" y="6187599"/>
            <a:ext cx="346710" cy="97790"/>
          </a:xfrm>
          <a:custGeom>
            <a:avLst/>
            <a:gdLst/>
            <a:ahLst/>
            <a:cxnLst/>
            <a:rect l="l" t="t" r="r" b="b"/>
            <a:pathLst>
              <a:path w="346709" h="97789">
                <a:moveTo>
                  <a:pt x="334460" y="0"/>
                </a:moveTo>
                <a:lnTo>
                  <a:pt x="1958" y="88495"/>
                </a:lnTo>
                <a:lnTo>
                  <a:pt x="1270" y="90010"/>
                </a:lnTo>
                <a:lnTo>
                  <a:pt x="0" y="96360"/>
                </a:lnTo>
                <a:lnTo>
                  <a:pt x="0" y="97210"/>
                </a:lnTo>
                <a:lnTo>
                  <a:pt x="346251" y="4161"/>
                </a:lnTo>
                <a:lnTo>
                  <a:pt x="334460" y="0"/>
                </a:lnTo>
                <a:close/>
              </a:path>
            </a:pathLst>
          </a:custGeom>
          <a:solidFill>
            <a:srgbClr val="7B0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533927" y="6191760"/>
            <a:ext cx="359410" cy="100330"/>
          </a:xfrm>
          <a:custGeom>
            <a:avLst/>
            <a:gdLst/>
            <a:ahLst/>
            <a:cxnLst/>
            <a:rect l="l" t="t" r="r" b="b"/>
            <a:pathLst>
              <a:path w="359409" h="100329">
                <a:moveTo>
                  <a:pt x="346723" y="0"/>
                </a:moveTo>
                <a:lnTo>
                  <a:pt x="471" y="93049"/>
                </a:lnTo>
                <a:lnTo>
                  <a:pt x="471" y="98549"/>
                </a:lnTo>
                <a:lnTo>
                  <a:pt x="0" y="99964"/>
                </a:lnTo>
                <a:lnTo>
                  <a:pt x="358849" y="4456"/>
                </a:lnTo>
                <a:lnTo>
                  <a:pt x="356071" y="3299"/>
                </a:lnTo>
                <a:lnTo>
                  <a:pt x="346723" y="0"/>
                </a:lnTo>
                <a:close/>
              </a:path>
            </a:pathLst>
          </a:custGeom>
          <a:solidFill>
            <a:srgbClr val="790E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8531859" y="6196217"/>
            <a:ext cx="372745" cy="102870"/>
          </a:xfrm>
          <a:custGeom>
            <a:avLst/>
            <a:gdLst/>
            <a:ahLst/>
            <a:cxnLst/>
            <a:rect l="l" t="t" r="r" b="b"/>
            <a:pathLst>
              <a:path w="372745" h="102870">
                <a:moveTo>
                  <a:pt x="360917" y="0"/>
                </a:moveTo>
                <a:lnTo>
                  <a:pt x="2068" y="95507"/>
                </a:lnTo>
                <a:lnTo>
                  <a:pt x="0" y="101712"/>
                </a:lnTo>
                <a:lnTo>
                  <a:pt x="0" y="102858"/>
                </a:lnTo>
                <a:lnTo>
                  <a:pt x="372657" y="4891"/>
                </a:lnTo>
                <a:lnTo>
                  <a:pt x="360917" y="0"/>
                </a:lnTo>
                <a:close/>
              </a:path>
            </a:pathLst>
          </a:custGeom>
          <a:solidFill>
            <a:srgbClr val="770F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8531859" y="6201109"/>
            <a:ext cx="381635" cy="106680"/>
          </a:xfrm>
          <a:custGeom>
            <a:avLst/>
            <a:gdLst/>
            <a:ahLst/>
            <a:cxnLst/>
            <a:rect l="l" t="t" r="r" b="b"/>
            <a:pathLst>
              <a:path w="381634" h="106679">
                <a:moveTo>
                  <a:pt x="372657" y="0"/>
                </a:moveTo>
                <a:lnTo>
                  <a:pt x="0" y="97966"/>
                </a:lnTo>
                <a:lnTo>
                  <a:pt x="0" y="106150"/>
                </a:lnTo>
                <a:lnTo>
                  <a:pt x="381426" y="4634"/>
                </a:lnTo>
                <a:lnTo>
                  <a:pt x="373380" y="301"/>
                </a:lnTo>
                <a:lnTo>
                  <a:pt x="372657" y="0"/>
                </a:lnTo>
                <a:close/>
              </a:path>
            </a:pathLst>
          </a:custGeom>
          <a:solidFill>
            <a:srgbClr val="7510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8531859" y="6205742"/>
            <a:ext cx="391795" cy="109855"/>
          </a:xfrm>
          <a:custGeom>
            <a:avLst/>
            <a:gdLst/>
            <a:ahLst/>
            <a:cxnLst/>
            <a:rect l="l" t="t" r="r" b="b"/>
            <a:pathLst>
              <a:path w="391795" h="109854">
                <a:moveTo>
                  <a:pt x="381426" y="0"/>
                </a:moveTo>
                <a:lnTo>
                  <a:pt x="0" y="101516"/>
                </a:lnTo>
                <a:lnTo>
                  <a:pt x="0" y="104887"/>
                </a:lnTo>
                <a:lnTo>
                  <a:pt x="1508" y="109411"/>
                </a:lnTo>
                <a:lnTo>
                  <a:pt x="391537" y="5605"/>
                </a:lnTo>
                <a:lnTo>
                  <a:pt x="389890" y="4557"/>
                </a:lnTo>
                <a:lnTo>
                  <a:pt x="381426" y="0"/>
                </a:lnTo>
                <a:close/>
              </a:path>
            </a:pathLst>
          </a:custGeom>
          <a:solidFill>
            <a:srgbClr val="731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8533368" y="6211348"/>
            <a:ext cx="397510" cy="110489"/>
          </a:xfrm>
          <a:custGeom>
            <a:avLst/>
            <a:gdLst/>
            <a:ahLst/>
            <a:cxnLst/>
            <a:rect l="l" t="t" r="r" b="b"/>
            <a:pathLst>
              <a:path w="397509" h="110489">
                <a:moveTo>
                  <a:pt x="390029" y="0"/>
                </a:moveTo>
                <a:lnTo>
                  <a:pt x="0" y="103806"/>
                </a:lnTo>
                <a:lnTo>
                  <a:pt x="1031" y="106901"/>
                </a:lnTo>
                <a:lnTo>
                  <a:pt x="1031" y="110219"/>
                </a:lnTo>
                <a:lnTo>
                  <a:pt x="397439" y="4715"/>
                </a:lnTo>
                <a:lnTo>
                  <a:pt x="390029" y="0"/>
                </a:lnTo>
                <a:close/>
              </a:path>
            </a:pathLst>
          </a:custGeom>
          <a:solidFill>
            <a:srgbClr val="7112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534400" y="6216063"/>
            <a:ext cx="405130" cy="113664"/>
          </a:xfrm>
          <a:custGeom>
            <a:avLst/>
            <a:gdLst/>
            <a:ahLst/>
            <a:cxnLst/>
            <a:rect l="l" t="t" r="r" b="b"/>
            <a:pathLst>
              <a:path w="405129" h="113664">
                <a:moveTo>
                  <a:pt x="396407" y="0"/>
                </a:moveTo>
                <a:lnTo>
                  <a:pt x="0" y="105503"/>
                </a:lnTo>
                <a:lnTo>
                  <a:pt x="0" y="108536"/>
                </a:lnTo>
                <a:lnTo>
                  <a:pt x="939" y="113232"/>
                </a:lnTo>
                <a:lnTo>
                  <a:pt x="404905" y="5994"/>
                </a:lnTo>
                <a:lnTo>
                  <a:pt x="401320" y="3126"/>
                </a:lnTo>
                <a:lnTo>
                  <a:pt x="396407" y="0"/>
                </a:lnTo>
                <a:close/>
              </a:path>
            </a:pathLst>
          </a:custGeom>
          <a:solidFill>
            <a:srgbClr val="6F1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535339" y="6222058"/>
            <a:ext cx="411480" cy="113664"/>
          </a:xfrm>
          <a:custGeom>
            <a:avLst/>
            <a:gdLst/>
            <a:ahLst/>
            <a:cxnLst/>
            <a:rect l="l" t="t" r="r" b="b"/>
            <a:pathLst>
              <a:path w="411479" h="113664">
                <a:moveTo>
                  <a:pt x="403965" y="0"/>
                </a:moveTo>
                <a:lnTo>
                  <a:pt x="0" y="107238"/>
                </a:lnTo>
                <a:lnTo>
                  <a:pt x="330" y="108891"/>
                </a:lnTo>
                <a:lnTo>
                  <a:pt x="2688" y="113606"/>
                </a:lnTo>
                <a:lnTo>
                  <a:pt x="411340" y="5899"/>
                </a:lnTo>
                <a:lnTo>
                  <a:pt x="403965" y="0"/>
                </a:lnTo>
                <a:close/>
              </a:path>
            </a:pathLst>
          </a:custGeom>
          <a:solidFill>
            <a:srgbClr val="6D14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538027" y="6227957"/>
            <a:ext cx="414655" cy="114935"/>
          </a:xfrm>
          <a:custGeom>
            <a:avLst/>
            <a:gdLst/>
            <a:ahLst/>
            <a:cxnLst/>
            <a:rect l="l" t="t" r="r" b="b"/>
            <a:pathLst>
              <a:path w="414654" h="114935">
                <a:moveTo>
                  <a:pt x="408652" y="0"/>
                </a:moveTo>
                <a:lnTo>
                  <a:pt x="0" y="107706"/>
                </a:lnTo>
                <a:lnTo>
                  <a:pt x="3616" y="114940"/>
                </a:lnTo>
                <a:lnTo>
                  <a:pt x="414342" y="5342"/>
                </a:lnTo>
                <a:lnTo>
                  <a:pt x="410392" y="1392"/>
                </a:lnTo>
                <a:lnTo>
                  <a:pt x="408652" y="0"/>
                </a:lnTo>
                <a:close/>
              </a:path>
            </a:pathLst>
          </a:custGeom>
          <a:solidFill>
            <a:srgbClr val="6B15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541643" y="6233300"/>
            <a:ext cx="417830" cy="116839"/>
          </a:xfrm>
          <a:custGeom>
            <a:avLst/>
            <a:gdLst/>
            <a:ahLst/>
            <a:cxnLst/>
            <a:rect l="l" t="t" r="r" b="b"/>
            <a:pathLst>
              <a:path w="417829" h="116839">
                <a:moveTo>
                  <a:pt x="410726" y="0"/>
                </a:moveTo>
                <a:lnTo>
                  <a:pt x="0" y="109597"/>
                </a:lnTo>
                <a:lnTo>
                  <a:pt x="375" y="110349"/>
                </a:lnTo>
                <a:lnTo>
                  <a:pt x="4063" y="116496"/>
                </a:lnTo>
                <a:lnTo>
                  <a:pt x="417252" y="6525"/>
                </a:lnTo>
                <a:lnTo>
                  <a:pt x="410726" y="0"/>
                </a:lnTo>
                <a:close/>
              </a:path>
            </a:pathLst>
          </a:custGeom>
          <a:solidFill>
            <a:srgbClr val="691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8545707" y="6239826"/>
            <a:ext cx="418465" cy="116205"/>
          </a:xfrm>
          <a:custGeom>
            <a:avLst/>
            <a:gdLst/>
            <a:ahLst/>
            <a:cxnLst/>
            <a:rect l="l" t="t" r="r" b="b"/>
            <a:pathLst>
              <a:path w="418465" h="116204">
                <a:moveTo>
                  <a:pt x="413188" y="0"/>
                </a:moveTo>
                <a:lnTo>
                  <a:pt x="0" y="109970"/>
                </a:lnTo>
                <a:lnTo>
                  <a:pt x="3473" y="115758"/>
                </a:lnTo>
                <a:lnTo>
                  <a:pt x="418304" y="5635"/>
                </a:lnTo>
                <a:lnTo>
                  <a:pt x="414142" y="953"/>
                </a:lnTo>
                <a:lnTo>
                  <a:pt x="413188" y="0"/>
                </a:lnTo>
                <a:close/>
              </a:path>
            </a:pathLst>
          </a:custGeom>
          <a:solidFill>
            <a:srgbClr val="671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8549181" y="6245462"/>
            <a:ext cx="421005" cy="117475"/>
          </a:xfrm>
          <a:custGeom>
            <a:avLst/>
            <a:gdLst/>
            <a:ahLst/>
            <a:cxnLst/>
            <a:rect l="l" t="t" r="r" b="b"/>
            <a:pathLst>
              <a:path w="421004" h="117475">
                <a:moveTo>
                  <a:pt x="414831" y="0"/>
                </a:moveTo>
                <a:lnTo>
                  <a:pt x="0" y="110122"/>
                </a:lnTo>
                <a:lnTo>
                  <a:pt x="459" y="110887"/>
                </a:lnTo>
                <a:lnTo>
                  <a:pt x="5766" y="116858"/>
                </a:lnTo>
                <a:lnTo>
                  <a:pt x="420571" y="6458"/>
                </a:lnTo>
                <a:lnTo>
                  <a:pt x="414831" y="0"/>
                </a:lnTo>
                <a:close/>
              </a:path>
            </a:pathLst>
          </a:custGeom>
          <a:solidFill>
            <a:srgbClr val="661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8554947" y="6251920"/>
            <a:ext cx="419734" cy="116205"/>
          </a:xfrm>
          <a:custGeom>
            <a:avLst/>
            <a:gdLst/>
            <a:ahLst/>
            <a:cxnLst/>
            <a:rect l="l" t="t" r="r" b="b"/>
            <a:pathLst>
              <a:path w="419734" h="116204">
                <a:moveTo>
                  <a:pt x="414805" y="0"/>
                </a:moveTo>
                <a:lnTo>
                  <a:pt x="0" y="110400"/>
                </a:lnTo>
                <a:lnTo>
                  <a:pt x="4807" y="115808"/>
                </a:lnTo>
                <a:lnTo>
                  <a:pt x="419141" y="5533"/>
                </a:lnTo>
                <a:lnTo>
                  <a:pt x="415062" y="289"/>
                </a:lnTo>
                <a:lnTo>
                  <a:pt x="414805" y="0"/>
                </a:lnTo>
                <a:close/>
              </a:path>
            </a:pathLst>
          </a:custGeom>
          <a:solidFill>
            <a:srgbClr val="6219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8559755" y="6257454"/>
            <a:ext cx="419734" cy="117475"/>
          </a:xfrm>
          <a:custGeom>
            <a:avLst/>
            <a:gdLst/>
            <a:ahLst/>
            <a:cxnLst/>
            <a:rect l="l" t="t" r="r" b="b"/>
            <a:pathLst>
              <a:path w="419734" h="117475">
                <a:moveTo>
                  <a:pt x="414333" y="0"/>
                </a:moveTo>
                <a:lnTo>
                  <a:pt x="0" y="110274"/>
                </a:lnTo>
                <a:lnTo>
                  <a:pt x="5963" y="116983"/>
                </a:lnTo>
                <a:lnTo>
                  <a:pt x="419355" y="6959"/>
                </a:lnTo>
                <a:lnTo>
                  <a:pt x="419144" y="6185"/>
                </a:lnTo>
                <a:lnTo>
                  <a:pt x="414333" y="0"/>
                </a:lnTo>
                <a:close/>
              </a:path>
            </a:pathLst>
          </a:custGeom>
          <a:solidFill>
            <a:srgbClr val="601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8565718" y="6264414"/>
            <a:ext cx="415290" cy="115570"/>
          </a:xfrm>
          <a:custGeom>
            <a:avLst/>
            <a:gdLst/>
            <a:ahLst/>
            <a:cxnLst/>
            <a:rect l="l" t="t" r="r" b="b"/>
            <a:pathLst>
              <a:path w="415290" h="115570">
                <a:moveTo>
                  <a:pt x="413392" y="0"/>
                </a:moveTo>
                <a:lnTo>
                  <a:pt x="0" y="110024"/>
                </a:lnTo>
                <a:lnTo>
                  <a:pt x="4241" y="114795"/>
                </a:lnTo>
                <a:lnTo>
                  <a:pt x="5056" y="115366"/>
                </a:lnTo>
                <a:lnTo>
                  <a:pt x="415093" y="6235"/>
                </a:lnTo>
                <a:lnTo>
                  <a:pt x="413392" y="0"/>
                </a:lnTo>
                <a:close/>
              </a:path>
            </a:pathLst>
          </a:custGeom>
          <a:solidFill>
            <a:srgbClr val="5E1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8570775" y="6270649"/>
            <a:ext cx="412115" cy="115570"/>
          </a:xfrm>
          <a:custGeom>
            <a:avLst/>
            <a:gdLst/>
            <a:ahLst/>
            <a:cxnLst/>
            <a:rect l="l" t="t" r="r" b="b"/>
            <a:pathLst>
              <a:path w="412115" h="115570">
                <a:moveTo>
                  <a:pt x="410036" y="0"/>
                </a:moveTo>
                <a:lnTo>
                  <a:pt x="0" y="109131"/>
                </a:lnTo>
                <a:lnTo>
                  <a:pt x="8586" y="115141"/>
                </a:lnTo>
                <a:lnTo>
                  <a:pt x="412092" y="7748"/>
                </a:lnTo>
                <a:lnTo>
                  <a:pt x="411934" y="6960"/>
                </a:lnTo>
                <a:lnTo>
                  <a:pt x="410036" y="0"/>
                </a:lnTo>
                <a:close/>
              </a:path>
            </a:pathLst>
          </a:custGeom>
          <a:solidFill>
            <a:srgbClr val="5C1C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8579361" y="6278398"/>
            <a:ext cx="405130" cy="113030"/>
          </a:xfrm>
          <a:custGeom>
            <a:avLst/>
            <a:gdLst/>
            <a:ahLst/>
            <a:cxnLst/>
            <a:rect l="l" t="t" r="r" b="b"/>
            <a:pathLst>
              <a:path w="405129" h="113029">
                <a:moveTo>
                  <a:pt x="403505" y="0"/>
                </a:moveTo>
                <a:lnTo>
                  <a:pt x="0" y="107393"/>
                </a:lnTo>
                <a:lnTo>
                  <a:pt x="3298" y="109701"/>
                </a:lnTo>
                <a:lnTo>
                  <a:pt x="8237" y="112994"/>
                </a:lnTo>
                <a:lnTo>
                  <a:pt x="404947" y="6385"/>
                </a:lnTo>
                <a:lnTo>
                  <a:pt x="404618" y="5561"/>
                </a:lnTo>
                <a:lnTo>
                  <a:pt x="403505" y="0"/>
                </a:lnTo>
                <a:close/>
              </a:path>
            </a:pathLst>
          </a:custGeom>
          <a:solidFill>
            <a:srgbClr val="5A1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8587599" y="6284783"/>
            <a:ext cx="399415" cy="111760"/>
          </a:xfrm>
          <a:custGeom>
            <a:avLst/>
            <a:gdLst/>
            <a:ahLst/>
            <a:cxnLst/>
            <a:rect l="l" t="t" r="r" b="b"/>
            <a:pathLst>
              <a:path w="399415" h="111760">
                <a:moveTo>
                  <a:pt x="396709" y="0"/>
                </a:moveTo>
                <a:lnTo>
                  <a:pt x="0" y="106609"/>
                </a:lnTo>
                <a:lnTo>
                  <a:pt x="7707" y="111747"/>
                </a:lnTo>
                <a:lnTo>
                  <a:pt x="398920" y="7626"/>
                </a:lnTo>
                <a:lnTo>
                  <a:pt x="398920" y="5526"/>
                </a:lnTo>
                <a:lnTo>
                  <a:pt x="396709" y="0"/>
                </a:lnTo>
                <a:close/>
              </a:path>
            </a:pathLst>
          </a:custGeom>
          <a:solidFill>
            <a:srgbClr val="581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8595307" y="6292410"/>
            <a:ext cx="391795" cy="109855"/>
          </a:xfrm>
          <a:custGeom>
            <a:avLst/>
            <a:gdLst/>
            <a:ahLst/>
            <a:cxnLst/>
            <a:rect l="l" t="t" r="r" b="b"/>
            <a:pathLst>
              <a:path w="391795" h="109854">
                <a:moveTo>
                  <a:pt x="391212" y="0"/>
                </a:moveTo>
                <a:lnTo>
                  <a:pt x="0" y="104121"/>
                </a:lnTo>
                <a:lnTo>
                  <a:pt x="2592" y="105849"/>
                </a:lnTo>
                <a:lnTo>
                  <a:pt x="9822" y="109464"/>
                </a:lnTo>
                <a:lnTo>
                  <a:pt x="391212" y="7958"/>
                </a:lnTo>
                <a:lnTo>
                  <a:pt x="391212" y="0"/>
                </a:lnTo>
                <a:close/>
              </a:path>
            </a:pathLst>
          </a:custGeom>
          <a:solidFill>
            <a:srgbClr val="561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8605130" y="6300368"/>
            <a:ext cx="381635" cy="106680"/>
          </a:xfrm>
          <a:custGeom>
            <a:avLst/>
            <a:gdLst/>
            <a:ahLst/>
            <a:cxnLst/>
            <a:rect l="l" t="t" r="r" b="b"/>
            <a:pathLst>
              <a:path w="381634" h="106679">
                <a:moveTo>
                  <a:pt x="381389" y="0"/>
                </a:moveTo>
                <a:lnTo>
                  <a:pt x="0" y="101506"/>
                </a:lnTo>
                <a:lnTo>
                  <a:pt x="8009" y="105511"/>
                </a:lnTo>
                <a:lnTo>
                  <a:pt x="9289" y="106060"/>
                </a:lnTo>
                <a:lnTo>
                  <a:pt x="381389" y="7026"/>
                </a:lnTo>
                <a:lnTo>
                  <a:pt x="381389" y="0"/>
                </a:lnTo>
                <a:close/>
              </a:path>
            </a:pathLst>
          </a:custGeom>
          <a:solidFill>
            <a:srgbClr val="5420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8614419" y="6307394"/>
            <a:ext cx="372110" cy="104139"/>
          </a:xfrm>
          <a:custGeom>
            <a:avLst/>
            <a:gdLst/>
            <a:ahLst/>
            <a:cxnLst/>
            <a:rect l="l" t="t" r="r" b="b"/>
            <a:pathLst>
              <a:path w="372109" h="104139">
                <a:moveTo>
                  <a:pt x="372099" y="0"/>
                </a:moveTo>
                <a:lnTo>
                  <a:pt x="0" y="99034"/>
                </a:lnTo>
                <a:lnTo>
                  <a:pt x="11454" y="103943"/>
                </a:lnTo>
                <a:lnTo>
                  <a:pt x="372099" y="7958"/>
                </a:lnTo>
                <a:lnTo>
                  <a:pt x="372099" y="0"/>
                </a:lnTo>
                <a:close/>
              </a:path>
            </a:pathLst>
          </a:custGeom>
          <a:solidFill>
            <a:srgbClr val="5221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8625875" y="6315352"/>
            <a:ext cx="360680" cy="100965"/>
          </a:xfrm>
          <a:custGeom>
            <a:avLst/>
            <a:gdLst/>
            <a:ahLst/>
            <a:cxnLst/>
            <a:rect l="l" t="t" r="r" b="b"/>
            <a:pathLst>
              <a:path w="360679" h="100964">
                <a:moveTo>
                  <a:pt x="360644" y="0"/>
                </a:moveTo>
                <a:lnTo>
                  <a:pt x="0" y="95985"/>
                </a:lnTo>
                <a:lnTo>
                  <a:pt x="5044" y="98147"/>
                </a:lnTo>
                <a:lnTo>
                  <a:pt x="10727" y="100420"/>
                </a:lnTo>
                <a:lnTo>
                  <a:pt x="358276" y="8818"/>
                </a:lnTo>
                <a:lnTo>
                  <a:pt x="360644" y="2897"/>
                </a:lnTo>
                <a:lnTo>
                  <a:pt x="360644" y="0"/>
                </a:lnTo>
                <a:close/>
              </a:path>
            </a:pathLst>
          </a:custGeom>
          <a:solidFill>
            <a:srgbClr val="502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8636602" y="6324170"/>
            <a:ext cx="347980" cy="96520"/>
          </a:xfrm>
          <a:custGeom>
            <a:avLst/>
            <a:gdLst/>
            <a:ahLst/>
            <a:cxnLst/>
            <a:rect l="l" t="t" r="r" b="b"/>
            <a:pathLst>
              <a:path w="347979" h="96520">
                <a:moveTo>
                  <a:pt x="347549" y="0"/>
                </a:moveTo>
                <a:lnTo>
                  <a:pt x="0" y="91602"/>
                </a:lnTo>
                <a:lnTo>
                  <a:pt x="11549" y="96222"/>
                </a:lnTo>
                <a:lnTo>
                  <a:pt x="345977" y="7214"/>
                </a:lnTo>
                <a:lnTo>
                  <a:pt x="346107" y="6779"/>
                </a:lnTo>
                <a:lnTo>
                  <a:pt x="347377" y="429"/>
                </a:lnTo>
                <a:lnTo>
                  <a:pt x="347549" y="0"/>
                </a:lnTo>
                <a:close/>
              </a:path>
            </a:pathLst>
          </a:custGeom>
          <a:solidFill>
            <a:srgbClr val="4E2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8648151" y="6331385"/>
            <a:ext cx="334645" cy="93345"/>
          </a:xfrm>
          <a:custGeom>
            <a:avLst/>
            <a:gdLst/>
            <a:ahLst/>
            <a:cxnLst/>
            <a:rect l="l" t="t" r="r" b="b"/>
            <a:pathLst>
              <a:path w="334645" h="93345">
                <a:moveTo>
                  <a:pt x="334427" y="0"/>
                </a:moveTo>
                <a:lnTo>
                  <a:pt x="0" y="89007"/>
                </a:lnTo>
                <a:lnTo>
                  <a:pt x="1817" y="89734"/>
                </a:lnTo>
                <a:lnTo>
                  <a:pt x="15115" y="93280"/>
                </a:lnTo>
                <a:lnTo>
                  <a:pt x="331722" y="9015"/>
                </a:lnTo>
                <a:lnTo>
                  <a:pt x="334427" y="0"/>
                </a:lnTo>
                <a:close/>
              </a:path>
            </a:pathLst>
          </a:custGeom>
          <a:solidFill>
            <a:srgbClr val="4C24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8663267" y="6340400"/>
            <a:ext cx="316865" cy="87630"/>
          </a:xfrm>
          <a:custGeom>
            <a:avLst/>
            <a:gdLst/>
            <a:ahLst/>
            <a:cxnLst/>
            <a:rect l="l" t="t" r="r" b="b"/>
            <a:pathLst>
              <a:path w="316865" h="87629">
                <a:moveTo>
                  <a:pt x="316607" y="0"/>
                </a:moveTo>
                <a:lnTo>
                  <a:pt x="0" y="84264"/>
                </a:lnTo>
                <a:lnTo>
                  <a:pt x="5752" y="85799"/>
                </a:lnTo>
                <a:lnTo>
                  <a:pt x="13937" y="87243"/>
                </a:lnTo>
                <a:lnTo>
                  <a:pt x="312450" y="7794"/>
                </a:lnTo>
                <a:lnTo>
                  <a:pt x="315632" y="3249"/>
                </a:lnTo>
                <a:lnTo>
                  <a:pt x="316607" y="0"/>
                </a:lnTo>
                <a:close/>
              </a:path>
            </a:pathLst>
          </a:custGeom>
          <a:solidFill>
            <a:srgbClr val="4A2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8677205" y="6348195"/>
            <a:ext cx="299085" cy="83185"/>
          </a:xfrm>
          <a:custGeom>
            <a:avLst/>
            <a:gdLst/>
            <a:ahLst/>
            <a:cxnLst/>
            <a:rect l="l" t="t" r="r" b="b"/>
            <a:pathLst>
              <a:path w="299084" h="83185">
                <a:moveTo>
                  <a:pt x="298513" y="0"/>
                </a:moveTo>
                <a:lnTo>
                  <a:pt x="0" y="79449"/>
                </a:lnTo>
                <a:lnTo>
                  <a:pt x="18742" y="82756"/>
                </a:lnTo>
                <a:lnTo>
                  <a:pt x="290871" y="10329"/>
                </a:lnTo>
                <a:lnTo>
                  <a:pt x="292804" y="8154"/>
                </a:lnTo>
                <a:lnTo>
                  <a:pt x="298513" y="0"/>
                </a:lnTo>
                <a:close/>
              </a:path>
            </a:pathLst>
          </a:custGeom>
          <a:solidFill>
            <a:srgbClr val="482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8695948" y="6358525"/>
            <a:ext cx="272415" cy="75565"/>
          </a:xfrm>
          <a:custGeom>
            <a:avLst/>
            <a:gdLst/>
            <a:ahLst/>
            <a:cxnLst/>
            <a:rect l="l" t="t" r="r" b="b"/>
            <a:pathLst>
              <a:path w="272415" h="75564">
                <a:moveTo>
                  <a:pt x="272128" y="0"/>
                </a:moveTo>
                <a:lnTo>
                  <a:pt x="0" y="72426"/>
                </a:lnTo>
                <a:lnTo>
                  <a:pt x="15110" y="75093"/>
                </a:lnTo>
                <a:lnTo>
                  <a:pt x="264341" y="8760"/>
                </a:lnTo>
                <a:lnTo>
                  <a:pt x="272128" y="0"/>
                </a:lnTo>
                <a:close/>
              </a:path>
            </a:pathLst>
          </a:custGeom>
          <a:solidFill>
            <a:srgbClr val="462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711058" y="6367285"/>
            <a:ext cx="249231" cy="690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531859" y="6172200"/>
            <a:ext cx="455930" cy="262890"/>
          </a:xfrm>
          <a:custGeom>
            <a:avLst/>
            <a:gdLst/>
            <a:ahLst/>
            <a:cxnLst/>
            <a:rect l="l" t="t" r="r" b="b"/>
            <a:pathLst>
              <a:path w="455929" h="262889">
                <a:moveTo>
                  <a:pt x="228600" y="0"/>
                </a:moveTo>
                <a:lnTo>
                  <a:pt x="289977" y="4574"/>
                </a:lnTo>
                <a:lnTo>
                  <a:pt x="344546" y="17544"/>
                </a:lnTo>
                <a:lnTo>
                  <a:pt x="390366" y="37782"/>
                </a:lnTo>
                <a:lnTo>
                  <a:pt x="425497" y="64158"/>
                </a:lnTo>
                <a:lnTo>
                  <a:pt x="447998" y="95543"/>
                </a:lnTo>
                <a:lnTo>
                  <a:pt x="455930" y="130809"/>
                </a:lnTo>
                <a:lnTo>
                  <a:pt x="447998" y="166611"/>
                </a:lnTo>
                <a:lnTo>
                  <a:pt x="425497" y="198355"/>
                </a:lnTo>
                <a:lnTo>
                  <a:pt x="390366" y="224948"/>
                </a:lnTo>
                <a:lnTo>
                  <a:pt x="344546" y="245298"/>
                </a:lnTo>
                <a:lnTo>
                  <a:pt x="289977" y="258309"/>
                </a:lnTo>
                <a:lnTo>
                  <a:pt x="228600" y="262890"/>
                </a:lnTo>
                <a:lnTo>
                  <a:pt x="166687" y="258309"/>
                </a:lnTo>
                <a:lnTo>
                  <a:pt x="111759" y="245298"/>
                </a:lnTo>
                <a:lnTo>
                  <a:pt x="65722" y="224948"/>
                </a:lnTo>
                <a:lnTo>
                  <a:pt x="30479" y="198355"/>
                </a:lnTo>
                <a:lnTo>
                  <a:pt x="7937" y="166611"/>
                </a:lnTo>
                <a:lnTo>
                  <a:pt x="0" y="130809"/>
                </a:lnTo>
                <a:lnTo>
                  <a:pt x="7937" y="95543"/>
                </a:lnTo>
                <a:lnTo>
                  <a:pt x="30479" y="64158"/>
                </a:lnTo>
                <a:lnTo>
                  <a:pt x="65722" y="37782"/>
                </a:lnTo>
                <a:lnTo>
                  <a:pt x="111759" y="17544"/>
                </a:lnTo>
                <a:lnTo>
                  <a:pt x="166687" y="4574"/>
                </a:lnTo>
                <a:lnTo>
                  <a:pt x="2286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940800" y="6601459"/>
            <a:ext cx="251133" cy="878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8940800" y="6622445"/>
            <a:ext cx="255904" cy="71120"/>
          </a:xfrm>
          <a:custGeom>
            <a:avLst/>
            <a:gdLst/>
            <a:ahLst/>
            <a:cxnLst/>
            <a:rect l="l" t="t" r="r" b="b"/>
            <a:pathLst>
              <a:path w="255904" h="71120">
                <a:moveTo>
                  <a:pt x="251133" y="0"/>
                </a:moveTo>
                <a:lnTo>
                  <a:pt x="0" y="66904"/>
                </a:lnTo>
                <a:lnTo>
                  <a:pt x="0" y="71030"/>
                </a:lnTo>
                <a:lnTo>
                  <a:pt x="255832" y="2610"/>
                </a:lnTo>
                <a:lnTo>
                  <a:pt x="251133" y="0"/>
                </a:lnTo>
                <a:close/>
              </a:path>
            </a:pathLst>
          </a:custGeom>
          <a:solidFill>
            <a:srgbClr val="731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8940800" y="6625055"/>
            <a:ext cx="260985" cy="73025"/>
          </a:xfrm>
          <a:custGeom>
            <a:avLst/>
            <a:gdLst/>
            <a:ahLst/>
            <a:cxnLst/>
            <a:rect l="l" t="t" r="r" b="b"/>
            <a:pathLst>
              <a:path w="260984" h="73025">
                <a:moveTo>
                  <a:pt x="255832" y="0"/>
                </a:moveTo>
                <a:lnTo>
                  <a:pt x="0" y="68420"/>
                </a:lnTo>
                <a:lnTo>
                  <a:pt x="0" y="72569"/>
                </a:lnTo>
                <a:lnTo>
                  <a:pt x="260584" y="2878"/>
                </a:lnTo>
                <a:lnTo>
                  <a:pt x="259079" y="1804"/>
                </a:lnTo>
                <a:lnTo>
                  <a:pt x="255832" y="0"/>
                </a:lnTo>
                <a:close/>
              </a:path>
            </a:pathLst>
          </a:custGeom>
          <a:solidFill>
            <a:srgbClr val="721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8940800" y="6627934"/>
            <a:ext cx="263525" cy="73025"/>
          </a:xfrm>
          <a:custGeom>
            <a:avLst/>
            <a:gdLst/>
            <a:ahLst/>
            <a:cxnLst/>
            <a:rect l="l" t="t" r="r" b="b"/>
            <a:pathLst>
              <a:path w="263525" h="73025">
                <a:moveTo>
                  <a:pt x="260584" y="0"/>
                </a:moveTo>
                <a:lnTo>
                  <a:pt x="0" y="69691"/>
                </a:lnTo>
                <a:lnTo>
                  <a:pt x="0" y="72570"/>
                </a:lnTo>
                <a:lnTo>
                  <a:pt x="263517" y="2095"/>
                </a:lnTo>
                <a:lnTo>
                  <a:pt x="260584" y="0"/>
                </a:lnTo>
                <a:close/>
              </a:path>
            </a:pathLst>
          </a:custGeom>
          <a:solidFill>
            <a:srgbClr val="7112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940800" y="6630029"/>
            <a:ext cx="267970" cy="74295"/>
          </a:xfrm>
          <a:custGeom>
            <a:avLst/>
            <a:gdLst/>
            <a:ahLst/>
            <a:cxnLst/>
            <a:rect l="l" t="t" r="r" b="b"/>
            <a:pathLst>
              <a:path w="267970" h="74295">
                <a:moveTo>
                  <a:pt x="263517" y="0"/>
                </a:moveTo>
                <a:lnTo>
                  <a:pt x="0" y="70475"/>
                </a:lnTo>
                <a:lnTo>
                  <a:pt x="0" y="73030"/>
                </a:lnTo>
                <a:lnTo>
                  <a:pt x="553" y="74137"/>
                </a:lnTo>
                <a:lnTo>
                  <a:pt x="267398" y="2772"/>
                </a:lnTo>
                <a:lnTo>
                  <a:pt x="263517" y="0"/>
                </a:lnTo>
                <a:close/>
              </a:path>
            </a:pathLst>
          </a:custGeom>
          <a:solidFill>
            <a:srgbClr val="6F1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941353" y="6632801"/>
            <a:ext cx="271145" cy="75565"/>
          </a:xfrm>
          <a:custGeom>
            <a:avLst/>
            <a:gdLst/>
            <a:ahLst/>
            <a:cxnLst/>
            <a:rect l="l" t="t" r="r" b="b"/>
            <a:pathLst>
              <a:path w="271145" h="75565">
                <a:moveTo>
                  <a:pt x="266844" y="0"/>
                </a:moveTo>
                <a:lnTo>
                  <a:pt x="0" y="71365"/>
                </a:lnTo>
                <a:lnTo>
                  <a:pt x="716" y="72798"/>
                </a:lnTo>
                <a:lnTo>
                  <a:pt x="1577" y="75093"/>
                </a:lnTo>
                <a:lnTo>
                  <a:pt x="271071" y="3019"/>
                </a:lnTo>
                <a:lnTo>
                  <a:pt x="266844" y="0"/>
                </a:lnTo>
                <a:close/>
              </a:path>
            </a:pathLst>
          </a:custGeom>
          <a:solidFill>
            <a:srgbClr val="6E14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942930" y="6635820"/>
            <a:ext cx="274320" cy="76200"/>
          </a:xfrm>
          <a:custGeom>
            <a:avLst/>
            <a:gdLst/>
            <a:ahLst/>
            <a:cxnLst/>
            <a:rect l="l" t="t" r="r" b="b"/>
            <a:pathLst>
              <a:path w="274320" h="76200">
                <a:moveTo>
                  <a:pt x="269494" y="0"/>
                </a:moveTo>
                <a:lnTo>
                  <a:pt x="0" y="72074"/>
                </a:lnTo>
                <a:lnTo>
                  <a:pt x="1414" y="75845"/>
                </a:lnTo>
                <a:lnTo>
                  <a:pt x="273721" y="3019"/>
                </a:lnTo>
                <a:lnTo>
                  <a:pt x="269494" y="0"/>
                </a:lnTo>
                <a:close/>
              </a:path>
            </a:pathLst>
          </a:custGeom>
          <a:solidFill>
            <a:srgbClr val="6C14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8944344" y="6638839"/>
            <a:ext cx="276225" cy="75565"/>
          </a:xfrm>
          <a:custGeom>
            <a:avLst/>
            <a:gdLst/>
            <a:ahLst/>
            <a:cxnLst/>
            <a:rect l="l" t="t" r="r" b="b"/>
            <a:pathLst>
              <a:path w="276225" h="75565">
                <a:moveTo>
                  <a:pt x="272307" y="0"/>
                </a:moveTo>
                <a:lnTo>
                  <a:pt x="0" y="72826"/>
                </a:lnTo>
                <a:lnTo>
                  <a:pt x="900" y="75228"/>
                </a:lnTo>
                <a:lnTo>
                  <a:pt x="275680" y="3085"/>
                </a:lnTo>
                <a:lnTo>
                  <a:pt x="273315" y="719"/>
                </a:lnTo>
                <a:lnTo>
                  <a:pt x="272307" y="0"/>
                </a:lnTo>
                <a:close/>
              </a:path>
            </a:pathLst>
          </a:custGeom>
          <a:solidFill>
            <a:srgbClr val="6B1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8945245" y="6641925"/>
            <a:ext cx="277495" cy="76200"/>
          </a:xfrm>
          <a:custGeom>
            <a:avLst/>
            <a:gdLst/>
            <a:ahLst/>
            <a:cxnLst/>
            <a:rect l="l" t="t" r="r" b="b"/>
            <a:pathLst>
              <a:path w="277495" h="76200">
                <a:moveTo>
                  <a:pt x="274779" y="0"/>
                </a:moveTo>
                <a:lnTo>
                  <a:pt x="0" y="72142"/>
                </a:lnTo>
                <a:lnTo>
                  <a:pt x="634" y="73834"/>
                </a:lnTo>
                <a:lnTo>
                  <a:pt x="1871" y="75689"/>
                </a:lnTo>
                <a:lnTo>
                  <a:pt x="276911" y="2132"/>
                </a:lnTo>
                <a:lnTo>
                  <a:pt x="274779" y="0"/>
                </a:lnTo>
                <a:close/>
              </a:path>
            </a:pathLst>
          </a:custGeom>
          <a:solidFill>
            <a:srgbClr val="6916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8947116" y="6644057"/>
            <a:ext cx="278765" cy="77470"/>
          </a:xfrm>
          <a:custGeom>
            <a:avLst/>
            <a:gdLst/>
            <a:ahLst/>
            <a:cxnLst/>
            <a:rect l="l" t="t" r="r" b="b"/>
            <a:pathLst>
              <a:path w="278765" h="77470">
                <a:moveTo>
                  <a:pt x="275040" y="0"/>
                </a:moveTo>
                <a:lnTo>
                  <a:pt x="0" y="73557"/>
                </a:lnTo>
                <a:lnTo>
                  <a:pt x="2347" y="77079"/>
                </a:lnTo>
                <a:lnTo>
                  <a:pt x="278314" y="3274"/>
                </a:lnTo>
                <a:lnTo>
                  <a:pt x="275040" y="0"/>
                </a:lnTo>
                <a:close/>
              </a:path>
            </a:pathLst>
          </a:custGeom>
          <a:solidFill>
            <a:srgbClr val="681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949464" y="6647331"/>
            <a:ext cx="279400" cy="76835"/>
          </a:xfrm>
          <a:custGeom>
            <a:avLst/>
            <a:gdLst/>
            <a:ahLst/>
            <a:cxnLst/>
            <a:rect l="l" t="t" r="r" b="b"/>
            <a:pathLst>
              <a:path w="279400" h="76834">
                <a:moveTo>
                  <a:pt x="275967" y="0"/>
                </a:moveTo>
                <a:lnTo>
                  <a:pt x="0" y="73805"/>
                </a:lnTo>
                <a:lnTo>
                  <a:pt x="1495" y="76048"/>
                </a:lnTo>
                <a:lnTo>
                  <a:pt x="1717" y="76314"/>
                </a:lnTo>
                <a:lnTo>
                  <a:pt x="279158" y="3191"/>
                </a:lnTo>
                <a:lnTo>
                  <a:pt x="275967" y="0"/>
                </a:lnTo>
                <a:close/>
              </a:path>
            </a:pathLst>
          </a:custGeom>
          <a:solidFill>
            <a:srgbClr val="6617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8951182" y="6650522"/>
            <a:ext cx="281305" cy="76835"/>
          </a:xfrm>
          <a:custGeom>
            <a:avLst/>
            <a:gdLst/>
            <a:ahLst/>
            <a:cxnLst/>
            <a:rect l="l" t="t" r="r" b="b"/>
            <a:pathLst>
              <a:path w="281304" h="76834">
                <a:moveTo>
                  <a:pt x="277440" y="0"/>
                </a:moveTo>
                <a:lnTo>
                  <a:pt x="0" y="73123"/>
                </a:lnTo>
                <a:lnTo>
                  <a:pt x="2621" y="76269"/>
                </a:lnTo>
                <a:lnTo>
                  <a:pt x="280700" y="3259"/>
                </a:lnTo>
                <a:lnTo>
                  <a:pt x="277440" y="0"/>
                </a:lnTo>
                <a:close/>
              </a:path>
            </a:pathLst>
          </a:custGeom>
          <a:solidFill>
            <a:srgbClr val="6618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8953803" y="6653782"/>
            <a:ext cx="280035" cy="76835"/>
          </a:xfrm>
          <a:custGeom>
            <a:avLst/>
            <a:gdLst/>
            <a:ahLst/>
            <a:cxnLst/>
            <a:rect l="l" t="t" r="r" b="b"/>
            <a:pathLst>
              <a:path w="280034" h="76834">
                <a:moveTo>
                  <a:pt x="278079" y="0"/>
                </a:moveTo>
                <a:lnTo>
                  <a:pt x="0" y="73009"/>
                </a:lnTo>
                <a:lnTo>
                  <a:pt x="2742" y="76299"/>
                </a:lnTo>
                <a:lnTo>
                  <a:pt x="279702" y="2228"/>
                </a:lnTo>
                <a:lnTo>
                  <a:pt x="279096" y="1017"/>
                </a:lnTo>
                <a:lnTo>
                  <a:pt x="278079" y="0"/>
                </a:lnTo>
                <a:close/>
              </a:path>
            </a:pathLst>
          </a:custGeom>
          <a:solidFill>
            <a:srgbClr val="631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8956545" y="6656011"/>
            <a:ext cx="279400" cy="77470"/>
          </a:xfrm>
          <a:custGeom>
            <a:avLst/>
            <a:gdLst/>
            <a:ahLst/>
            <a:cxnLst/>
            <a:rect l="l" t="t" r="r" b="b"/>
            <a:pathLst>
              <a:path w="279400" h="77470">
                <a:moveTo>
                  <a:pt x="276960" y="0"/>
                </a:moveTo>
                <a:lnTo>
                  <a:pt x="0" y="74070"/>
                </a:lnTo>
                <a:lnTo>
                  <a:pt x="764" y="74988"/>
                </a:lnTo>
                <a:lnTo>
                  <a:pt x="3456" y="77296"/>
                </a:lnTo>
                <a:lnTo>
                  <a:pt x="278790" y="3660"/>
                </a:lnTo>
                <a:lnTo>
                  <a:pt x="276960" y="0"/>
                </a:lnTo>
                <a:close/>
              </a:path>
            </a:pathLst>
          </a:custGeom>
          <a:solidFill>
            <a:srgbClr val="621A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960001" y="6659671"/>
            <a:ext cx="277495" cy="76835"/>
          </a:xfrm>
          <a:custGeom>
            <a:avLst/>
            <a:gdLst/>
            <a:ahLst/>
            <a:cxnLst/>
            <a:rect l="l" t="t" r="r" b="b"/>
            <a:pathLst>
              <a:path w="277495" h="76834">
                <a:moveTo>
                  <a:pt x="275333" y="0"/>
                </a:moveTo>
                <a:lnTo>
                  <a:pt x="0" y="73635"/>
                </a:lnTo>
                <a:lnTo>
                  <a:pt x="3418" y="76565"/>
                </a:lnTo>
                <a:lnTo>
                  <a:pt x="277096" y="3655"/>
                </a:lnTo>
                <a:lnTo>
                  <a:pt x="276708" y="2748"/>
                </a:lnTo>
                <a:lnTo>
                  <a:pt x="275333" y="0"/>
                </a:lnTo>
                <a:close/>
              </a:path>
            </a:pathLst>
          </a:custGeom>
          <a:solidFill>
            <a:srgbClr val="601A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963420" y="6663326"/>
            <a:ext cx="275590" cy="76200"/>
          </a:xfrm>
          <a:custGeom>
            <a:avLst/>
            <a:gdLst/>
            <a:ahLst/>
            <a:cxnLst/>
            <a:rect l="l" t="t" r="r" b="b"/>
            <a:pathLst>
              <a:path w="275590" h="76200">
                <a:moveTo>
                  <a:pt x="273678" y="0"/>
                </a:moveTo>
                <a:lnTo>
                  <a:pt x="0" y="72910"/>
                </a:lnTo>
                <a:lnTo>
                  <a:pt x="2780" y="75293"/>
                </a:lnTo>
                <a:lnTo>
                  <a:pt x="3878" y="76025"/>
                </a:lnTo>
                <a:lnTo>
                  <a:pt x="275274" y="3723"/>
                </a:lnTo>
                <a:lnTo>
                  <a:pt x="273678" y="0"/>
                </a:lnTo>
                <a:close/>
              </a:path>
            </a:pathLst>
          </a:custGeom>
          <a:solidFill>
            <a:srgbClr val="5F1B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967298" y="6667049"/>
            <a:ext cx="272415" cy="74930"/>
          </a:xfrm>
          <a:custGeom>
            <a:avLst/>
            <a:gdLst/>
            <a:ahLst/>
            <a:cxnLst/>
            <a:rect l="l" t="t" r="r" b="b"/>
            <a:pathLst>
              <a:path w="272415" h="74929">
                <a:moveTo>
                  <a:pt x="271395" y="0"/>
                </a:moveTo>
                <a:lnTo>
                  <a:pt x="0" y="72302"/>
                </a:lnTo>
                <a:lnTo>
                  <a:pt x="3043" y="74331"/>
                </a:lnTo>
                <a:lnTo>
                  <a:pt x="272381" y="2299"/>
                </a:lnTo>
                <a:lnTo>
                  <a:pt x="271395" y="0"/>
                </a:lnTo>
                <a:close/>
              </a:path>
            </a:pathLst>
          </a:custGeom>
          <a:solidFill>
            <a:srgbClr val="5D1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970341" y="6669349"/>
            <a:ext cx="271145" cy="75565"/>
          </a:xfrm>
          <a:custGeom>
            <a:avLst/>
            <a:gdLst/>
            <a:ahLst/>
            <a:cxnLst/>
            <a:rect l="l" t="t" r="r" b="b"/>
            <a:pathLst>
              <a:path w="271145" h="75565">
                <a:moveTo>
                  <a:pt x="269337" y="0"/>
                </a:moveTo>
                <a:lnTo>
                  <a:pt x="0" y="72032"/>
                </a:lnTo>
                <a:lnTo>
                  <a:pt x="3478" y="74350"/>
                </a:lnTo>
                <a:lnTo>
                  <a:pt x="4279" y="75037"/>
                </a:lnTo>
                <a:lnTo>
                  <a:pt x="270779" y="3764"/>
                </a:lnTo>
                <a:lnTo>
                  <a:pt x="270178" y="1960"/>
                </a:lnTo>
                <a:lnTo>
                  <a:pt x="269337" y="0"/>
                </a:lnTo>
                <a:close/>
              </a:path>
            </a:pathLst>
          </a:custGeom>
          <a:solidFill>
            <a:srgbClr val="5C1D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974621" y="6673113"/>
            <a:ext cx="267335" cy="74295"/>
          </a:xfrm>
          <a:custGeom>
            <a:avLst/>
            <a:gdLst/>
            <a:ahLst/>
            <a:cxnLst/>
            <a:rect l="l" t="t" r="r" b="b"/>
            <a:pathLst>
              <a:path w="267334" h="74295">
                <a:moveTo>
                  <a:pt x="266500" y="0"/>
                </a:moveTo>
                <a:lnTo>
                  <a:pt x="0" y="71273"/>
                </a:lnTo>
                <a:lnTo>
                  <a:pt x="3427" y="74211"/>
                </a:lnTo>
                <a:lnTo>
                  <a:pt x="267168" y="3948"/>
                </a:lnTo>
                <a:lnTo>
                  <a:pt x="267168" y="2006"/>
                </a:lnTo>
                <a:lnTo>
                  <a:pt x="266500" y="0"/>
                </a:lnTo>
                <a:close/>
              </a:path>
            </a:pathLst>
          </a:custGeom>
          <a:solidFill>
            <a:srgbClr val="5A1D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978048" y="6677061"/>
            <a:ext cx="264160" cy="73025"/>
          </a:xfrm>
          <a:custGeom>
            <a:avLst/>
            <a:gdLst/>
            <a:ahLst/>
            <a:cxnLst/>
            <a:rect l="l" t="t" r="r" b="b"/>
            <a:pathLst>
              <a:path w="264159" h="73025">
                <a:moveTo>
                  <a:pt x="263741" y="0"/>
                </a:moveTo>
                <a:lnTo>
                  <a:pt x="0" y="70263"/>
                </a:lnTo>
                <a:lnTo>
                  <a:pt x="2675" y="72556"/>
                </a:lnTo>
                <a:lnTo>
                  <a:pt x="263928" y="3699"/>
                </a:lnTo>
                <a:lnTo>
                  <a:pt x="263741" y="3138"/>
                </a:lnTo>
                <a:lnTo>
                  <a:pt x="263741" y="0"/>
                </a:lnTo>
                <a:close/>
              </a:path>
            </a:pathLst>
          </a:custGeom>
          <a:solidFill>
            <a:srgbClr val="591E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980724" y="6680761"/>
            <a:ext cx="262255" cy="71755"/>
          </a:xfrm>
          <a:custGeom>
            <a:avLst/>
            <a:gdLst/>
            <a:ahLst/>
            <a:cxnLst/>
            <a:rect l="l" t="t" r="r" b="b"/>
            <a:pathLst>
              <a:path w="262254" h="71754">
                <a:moveTo>
                  <a:pt x="261252" y="0"/>
                </a:moveTo>
                <a:lnTo>
                  <a:pt x="0" y="68857"/>
                </a:lnTo>
                <a:lnTo>
                  <a:pt x="1985" y="70558"/>
                </a:lnTo>
                <a:lnTo>
                  <a:pt x="4433" y="71646"/>
                </a:lnTo>
                <a:lnTo>
                  <a:pt x="262159" y="2720"/>
                </a:lnTo>
                <a:lnTo>
                  <a:pt x="261252" y="0"/>
                </a:lnTo>
                <a:close/>
              </a:path>
            </a:pathLst>
          </a:custGeom>
          <a:solidFill>
            <a:srgbClr val="571F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985157" y="6683481"/>
            <a:ext cx="258445" cy="71755"/>
          </a:xfrm>
          <a:custGeom>
            <a:avLst/>
            <a:gdLst/>
            <a:ahLst/>
            <a:cxnLst/>
            <a:rect l="l" t="t" r="r" b="b"/>
            <a:pathLst>
              <a:path w="258445" h="71754">
                <a:moveTo>
                  <a:pt x="257725" y="0"/>
                </a:moveTo>
                <a:lnTo>
                  <a:pt x="0" y="68926"/>
                </a:lnTo>
                <a:lnTo>
                  <a:pt x="5829" y="71517"/>
                </a:lnTo>
                <a:lnTo>
                  <a:pt x="257902" y="4102"/>
                </a:lnTo>
                <a:lnTo>
                  <a:pt x="257902" y="528"/>
                </a:lnTo>
                <a:lnTo>
                  <a:pt x="257725" y="0"/>
                </a:lnTo>
                <a:close/>
              </a:path>
            </a:pathLst>
          </a:custGeom>
          <a:solidFill>
            <a:srgbClr val="562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990986" y="6687584"/>
            <a:ext cx="252073" cy="891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940800" y="6601459"/>
            <a:ext cx="303530" cy="175260"/>
          </a:xfrm>
          <a:custGeom>
            <a:avLst/>
            <a:gdLst/>
            <a:ahLst/>
            <a:cxnLst/>
            <a:rect l="l" t="t" r="r" b="b"/>
            <a:pathLst>
              <a:path w="303529" h="175259">
                <a:moveTo>
                  <a:pt x="151129" y="0"/>
                </a:moveTo>
                <a:lnTo>
                  <a:pt x="211375" y="6528"/>
                </a:lnTo>
                <a:lnTo>
                  <a:pt x="259714" y="24606"/>
                </a:lnTo>
                <a:lnTo>
                  <a:pt x="291861" y="51970"/>
                </a:lnTo>
                <a:lnTo>
                  <a:pt x="303529" y="86360"/>
                </a:lnTo>
                <a:lnTo>
                  <a:pt x="291861" y="121681"/>
                </a:lnTo>
                <a:lnTo>
                  <a:pt x="259714" y="149860"/>
                </a:lnTo>
                <a:lnTo>
                  <a:pt x="211375" y="168513"/>
                </a:lnTo>
                <a:lnTo>
                  <a:pt x="151129" y="175260"/>
                </a:lnTo>
                <a:lnTo>
                  <a:pt x="91082" y="168513"/>
                </a:lnTo>
                <a:lnTo>
                  <a:pt x="43179" y="149860"/>
                </a:lnTo>
                <a:lnTo>
                  <a:pt x="11469" y="121681"/>
                </a:lnTo>
                <a:lnTo>
                  <a:pt x="0" y="86360"/>
                </a:lnTo>
                <a:lnTo>
                  <a:pt x="11469" y="51970"/>
                </a:lnTo>
                <a:lnTo>
                  <a:pt x="43180" y="24606"/>
                </a:lnTo>
                <a:lnTo>
                  <a:pt x="91082" y="6528"/>
                </a:lnTo>
                <a:lnTo>
                  <a:pt x="15112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9283700" y="6963409"/>
            <a:ext cx="177800" cy="1028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 txBox="1"/>
          <p:nvPr/>
        </p:nvSpPr>
        <p:spPr>
          <a:xfrm>
            <a:off x="6903719" y="4878070"/>
            <a:ext cx="2023745" cy="7912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30175" marR="5080" indent="-118110">
              <a:lnSpc>
                <a:spcPts val="2910"/>
              </a:lnSpc>
              <a:spcBef>
                <a:spcPts val="370"/>
              </a:spcBef>
            </a:pPr>
            <a:r>
              <a:rPr sz="2600" dirty="0">
                <a:latin typeface="Arial"/>
                <a:cs typeface="Arial"/>
              </a:rPr>
              <a:t>Salsa,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Tango,  </a:t>
            </a:r>
            <a:r>
              <a:rPr sz="2600" spc="-5" dirty="0">
                <a:latin typeface="Arial"/>
                <a:cs typeface="Arial"/>
              </a:rPr>
              <a:t>Bachata,...</a:t>
            </a:r>
            <a:endParaRPr sz="2600">
              <a:latin typeface="Arial"/>
              <a:cs typeface="Arial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300990" y="7165717"/>
            <a:ext cx="347060" cy="1875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405719" y="7158277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0" y="0"/>
                </a:moveTo>
                <a:lnTo>
                  <a:pt x="270505" y="0"/>
                </a:lnTo>
              </a:path>
            </a:pathLst>
          </a:custGeom>
          <a:ln w="15573">
            <a:solidFill>
              <a:srgbClr val="FFB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414221" y="7142495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027" y="0"/>
                </a:lnTo>
              </a:path>
            </a:pathLst>
          </a:custGeom>
          <a:ln w="16736">
            <a:solidFill>
              <a:srgbClr val="FFB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423356" y="7126716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4">
                <a:moveTo>
                  <a:pt x="0" y="0"/>
                </a:moveTo>
                <a:lnTo>
                  <a:pt x="311564" y="0"/>
                </a:lnTo>
              </a:path>
            </a:pathLst>
          </a:custGeom>
          <a:ln w="15900">
            <a:solidFill>
              <a:srgbClr val="FFB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431933" y="7110804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2960" y="0"/>
                </a:lnTo>
              </a:path>
            </a:pathLst>
          </a:custGeom>
          <a:ln w="16786">
            <a:solidFill>
              <a:srgbClr val="FFB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41064" y="7095034"/>
            <a:ext cx="353060" cy="0"/>
          </a:xfrm>
          <a:custGeom>
            <a:avLst/>
            <a:gdLst/>
            <a:ahLst/>
            <a:cxnLst/>
            <a:rect l="l" t="t" r="r" b="b"/>
            <a:pathLst>
              <a:path w="353059">
                <a:moveTo>
                  <a:pt x="0" y="0"/>
                </a:moveTo>
                <a:lnTo>
                  <a:pt x="352552" y="0"/>
                </a:lnTo>
              </a:path>
            </a:pathLst>
          </a:custGeom>
          <a:ln w="15987">
            <a:solidFill>
              <a:srgbClr val="FDB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49645" y="7079672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4">
                <a:moveTo>
                  <a:pt x="0" y="0"/>
                </a:moveTo>
                <a:lnTo>
                  <a:pt x="372145" y="0"/>
                </a:lnTo>
              </a:path>
            </a:pathLst>
          </a:custGeom>
          <a:ln w="15719">
            <a:solidFill>
              <a:srgbClr val="FFB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58147" y="7063901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540" y="0"/>
                </a:lnTo>
              </a:path>
            </a:pathLst>
          </a:custGeom>
          <a:ln w="16860">
            <a:solidFill>
              <a:srgbClr val="FFB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67271" y="7048225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566" y="0"/>
                </a:lnTo>
              </a:path>
            </a:pathLst>
          </a:custGeom>
          <a:ln w="15955">
            <a:solidFill>
              <a:srgbClr val="FFB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75771" y="7032938"/>
            <a:ext cx="433070" cy="0"/>
          </a:xfrm>
          <a:custGeom>
            <a:avLst/>
            <a:gdLst/>
            <a:ahLst/>
            <a:cxnLst/>
            <a:rect l="l" t="t" r="r" b="b"/>
            <a:pathLst>
              <a:path w="433069">
                <a:moveTo>
                  <a:pt x="0" y="0"/>
                </a:moveTo>
                <a:lnTo>
                  <a:pt x="432890" y="0"/>
                </a:lnTo>
              </a:path>
            </a:pathLst>
          </a:custGeom>
          <a:ln w="16156">
            <a:solidFill>
              <a:srgbClr val="FFB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84362" y="7016998"/>
            <a:ext cx="454659" cy="0"/>
          </a:xfrm>
          <a:custGeom>
            <a:avLst/>
            <a:gdLst/>
            <a:ahLst/>
            <a:cxnLst/>
            <a:rect l="l" t="t" r="r" b="b"/>
            <a:pathLst>
              <a:path w="454659">
                <a:moveTo>
                  <a:pt x="0" y="0"/>
                </a:moveTo>
                <a:lnTo>
                  <a:pt x="454120" y="0"/>
                </a:lnTo>
              </a:path>
            </a:pathLst>
          </a:custGeom>
          <a:ln w="16935">
            <a:solidFill>
              <a:srgbClr val="FFB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93478" y="7001257"/>
            <a:ext cx="474345" cy="0"/>
          </a:xfrm>
          <a:custGeom>
            <a:avLst/>
            <a:gdLst/>
            <a:ahLst/>
            <a:cxnLst/>
            <a:rect l="l" t="t" r="r" b="b"/>
            <a:pathLst>
              <a:path w="474344">
                <a:moveTo>
                  <a:pt x="0" y="0"/>
                </a:moveTo>
                <a:lnTo>
                  <a:pt x="473879" y="0"/>
                </a:lnTo>
              </a:path>
            </a:pathLst>
          </a:custGeom>
          <a:ln w="16242">
            <a:solidFill>
              <a:srgbClr val="FFB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502074" y="6985854"/>
            <a:ext cx="494030" cy="0"/>
          </a:xfrm>
          <a:custGeom>
            <a:avLst/>
            <a:gdLst/>
            <a:ahLst/>
            <a:cxnLst/>
            <a:rect l="l" t="t" r="r" b="b"/>
            <a:pathLst>
              <a:path w="494030">
                <a:moveTo>
                  <a:pt x="0" y="0"/>
                </a:moveTo>
                <a:lnTo>
                  <a:pt x="493458" y="0"/>
                </a:lnTo>
              </a:path>
            </a:pathLst>
          </a:custGeom>
          <a:ln w="15892">
            <a:solidFill>
              <a:srgbClr val="FF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510576" y="6970095"/>
            <a:ext cx="514984" cy="0"/>
          </a:xfrm>
          <a:custGeom>
            <a:avLst/>
            <a:gdLst/>
            <a:ahLst/>
            <a:cxnLst/>
            <a:rect l="l" t="t" r="r" b="b"/>
            <a:pathLst>
              <a:path w="514984">
                <a:moveTo>
                  <a:pt x="0" y="0"/>
                </a:moveTo>
                <a:lnTo>
                  <a:pt x="514700" y="0"/>
                </a:lnTo>
              </a:path>
            </a:pathLst>
          </a:custGeom>
          <a:ln w="17009">
            <a:solidFill>
              <a:srgbClr val="FFB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519686" y="6954460"/>
            <a:ext cx="534035" cy="0"/>
          </a:xfrm>
          <a:custGeom>
            <a:avLst/>
            <a:gdLst/>
            <a:ahLst/>
            <a:cxnLst/>
            <a:rect l="l" t="t" r="r" b="b"/>
            <a:pathLst>
              <a:path w="534035">
                <a:moveTo>
                  <a:pt x="0" y="0"/>
                </a:moveTo>
                <a:lnTo>
                  <a:pt x="533740" y="0"/>
                </a:lnTo>
              </a:path>
            </a:pathLst>
          </a:custGeom>
          <a:ln w="16186">
            <a:solidFill>
              <a:srgbClr val="FFB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528185" y="6939160"/>
            <a:ext cx="554355" cy="0"/>
          </a:xfrm>
          <a:custGeom>
            <a:avLst/>
            <a:gdLst/>
            <a:ahLst/>
            <a:cxnLst/>
            <a:rect l="l" t="t" r="r" b="b"/>
            <a:pathLst>
              <a:path w="554355">
                <a:moveTo>
                  <a:pt x="0" y="0"/>
                </a:moveTo>
                <a:lnTo>
                  <a:pt x="554217" y="0"/>
                </a:lnTo>
              </a:path>
            </a:pathLst>
          </a:custGeom>
          <a:ln w="16411">
            <a:solidFill>
              <a:srgbClr val="FFB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36790" y="6923730"/>
            <a:ext cx="574040" cy="0"/>
          </a:xfrm>
          <a:custGeom>
            <a:avLst/>
            <a:gdLst/>
            <a:ahLst/>
            <a:cxnLst/>
            <a:rect l="l" t="t" r="r" b="b"/>
            <a:pathLst>
              <a:path w="574040">
                <a:moveTo>
                  <a:pt x="0" y="0"/>
                </a:moveTo>
                <a:lnTo>
                  <a:pt x="573787" y="0"/>
                </a:lnTo>
              </a:path>
            </a:pathLst>
          </a:custGeom>
          <a:ln w="16006">
            <a:solidFill>
              <a:srgbClr val="FFA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545292" y="6907882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5">
                <a:moveTo>
                  <a:pt x="0" y="0"/>
                </a:moveTo>
                <a:lnTo>
                  <a:pt x="595807" y="0"/>
                </a:lnTo>
              </a:path>
            </a:pathLst>
          </a:custGeom>
          <a:ln w="17304">
            <a:solidFill>
              <a:srgbClr val="FFA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54502" y="6892035"/>
            <a:ext cx="615315" cy="0"/>
          </a:xfrm>
          <a:custGeom>
            <a:avLst/>
            <a:gdLst/>
            <a:ahLst/>
            <a:cxnLst/>
            <a:rect l="l" t="t" r="r" b="b"/>
            <a:pathLst>
              <a:path w="615315">
                <a:moveTo>
                  <a:pt x="0" y="0"/>
                </a:moveTo>
                <a:lnTo>
                  <a:pt x="614771" y="0"/>
                </a:lnTo>
              </a:path>
            </a:pathLst>
          </a:custGeom>
          <a:ln w="16065">
            <a:solidFill>
              <a:srgbClr val="FFA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63004" y="6876289"/>
            <a:ext cx="636270" cy="0"/>
          </a:xfrm>
          <a:custGeom>
            <a:avLst/>
            <a:gdLst/>
            <a:ahLst/>
            <a:cxnLst/>
            <a:rect l="l" t="t" r="r" b="b"/>
            <a:pathLst>
              <a:path w="636269">
                <a:moveTo>
                  <a:pt x="0" y="0"/>
                </a:moveTo>
                <a:lnTo>
                  <a:pt x="635860" y="0"/>
                </a:lnTo>
              </a:path>
            </a:pathLst>
          </a:custGeom>
          <a:ln w="17157">
            <a:solidFill>
              <a:srgbClr val="FFA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72100" y="6860695"/>
            <a:ext cx="655320" cy="0"/>
          </a:xfrm>
          <a:custGeom>
            <a:avLst/>
            <a:gdLst/>
            <a:ahLst/>
            <a:cxnLst/>
            <a:rect l="l" t="t" r="r" b="b"/>
            <a:pathLst>
              <a:path w="655319">
                <a:moveTo>
                  <a:pt x="0" y="0"/>
                </a:moveTo>
                <a:lnTo>
                  <a:pt x="654914" y="0"/>
                </a:lnTo>
              </a:path>
            </a:pathLst>
          </a:custGeom>
          <a:ln w="16417">
            <a:solidFill>
              <a:srgbClr val="F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512818" y="6845329"/>
            <a:ext cx="1882775" cy="0"/>
          </a:xfrm>
          <a:custGeom>
            <a:avLst/>
            <a:gdLst/>
            <a:ahLst/>
            <a:cxnLst/>
            <a:rect l="l" t="t" r="r" b="b"/>
            <a:pathLst>
              <a:path w="1882775">
                <a:moveTo>
                  <a:pt x="0" y="0"/>
                </a:moveTo>
                <a:lnTo>
                  <a:pt x="1882171" y="0"/>
                </a:lnTo>
              </a:path>
            </a:pathLst>
          </a:custGeom>
          <a:ln w="16776">
            <a:solidFill>
              <a:srgbClr val="FFA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03938" y="6830014"/>
            <a:ext cx="2125980" cy="0"/>
          </a:xfrm>
          <a:custGeom>
            <a:avLst/>
            <a:gdLst/>
            <a:ahLst/>
            <a:cxnLst/>
            <a:rect l="l" t="t" r="r" b="b"/>
            <a:pathLst>
              <a:path w="2125980">
                <a:moveTo>
                  <a:pt x="0" y="0"/>
                </a:moveTo>
                <a:lnTo>
                  <a:pt x="2125643" y="0"/>
                </a:lnTo>
              </a:path>
            </a:pathLst>
          </a:custGeom>
          <a:ln w="19227">
            <a:solidFill>
              <a:srgbClr val="FD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41361" y="6814697"/>
            <a:ext cx="2258060" cy="0"/>
          </a:xfrm>
          <a:custGeom>
            <a:avLst/>
            <a:gdLst/>
            <a:ahLst/>
            <a:cxnLst/>
            <a:rect l="l" t="t" r="r" b="b"/>
            <a:pathLst>
              <a:path w="2258060">
                <a:moveTo>
                  <a:pt x="0" y="0"/>
                </a:moveTo>
                <a:lnTo>
                  <a:pt x="2257980" y="0"/>
                </a:lnTo>
              </a:path>
            </a:pathLst>
          </a:custGeom>
          <a:ln w="19501">
            <a:solidFill>
              <a:srgbClr val="FFA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95190" y="6798905"/>
            <a:ext cx="2352040" cy="0"/>
          </a:xfrm>
          <a:custGeom>
            <a:avLst/>
            <a:gdLst/>
            <a:ahLst/>
            <a:cxnLst/>
            <a:rect l="l" t="t" r="r" b="b"/>
            <a:pathLst>
              <a:path w="2352040">
                <a:moveTo>
                  <a:pt x="0" y="0"/>
                </a:moveTo>
                <a:lnTo>
                  <a:pt x="2351837" y="0"/>
                </a:lnTo>
              </a:path>
            </a:pathLst>
          </a:custGeom>
          <a:ln w="18530">
            <a:solidFill>
              <a:srgbClr val="FFA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55029" y="6783062"/>
            <a:ext cx="2430145" cy="0"/>
          </a:xfrm>
          <a:custGeom>
            <a:avLst/>
            <a:gdLst/>
            <a:ahLst/>
            <a:cxnLst/>
            <a:rect l="l" t="t" r="r" b="b"/>
            <a:pathLst>
              <a:path w="2430145">
                <a:moveTo>
                  <a:pt x="0" y="0"/>
                </a:moveTo>
                <a:lnTo>
                  <a:pt x="2429661" y="0"/>
                </a:lnTo>
              </a:path>
            </a:pathLst>
          </a:custGeom>
          <a:ln w="19871">
            <a:solidFill>
              <a:srgbClr val="FFA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27228" y="6767772"/>
            <a:ext cx="2489835" cy="0"/>
          </a:xfrm>
          <a:custGeom>
            <a:avLst/>
            <a:gdLst/>
            <a:ahLst/>
            <a:cxnLst/>
            <a:rect l="l" t="t" r="r" b="b"/>
            <a:pathLst>
              <a:path w="2489835">
                <a:moveTo>
                  <a:pt x="0" y="0"/>
                </a:moveTo>
                <a:lnTo>
                  <a:pt x="2489421" y="0"/>
                </a:lnTo>
              </a:path>
            </a:pathLst>
          </a:custGeom>
          <a:ln w="19959">
            <a:solidFill>
              <a:srgbClr val="FFA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03337" y="6751933"/>
            <a:ext cx="2540000" cy="0"/>
          </a:xfrm>
          <a:custGeom>
            <a:avLst/>
            <a:gdLst/>
            <a:ahLst/>
            <a:cxnLst/>
            <a:rect l="l" t="t" r="r" b="b"/>
            <a:pathLst>
              <a:path w="2540000">
                <a:moveTo>
                  <a:pt x="0" y="0"/>
                </a:moveTo>
                <a:lnTo>
                  <a:pt x="2539750" y="0"/>
                </a:lnTo>
              </a:path>
            </a:pathLst>
          </a:custGeom>
          <a:ln w="18828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80315" y="6736070"/>
            <a:ext cx="2585085" cy="0"/>
          </a:xfrm>
          <a:custGeom>
            <a:avLst/>
            <a:gdLst/>
            <a:ahLst/>
            <a:cxnLst/>
            <a:rect l="l" t="t" r="r" b="b"/>
            <a:pathLst>
              <a:path w="2585085">
                <a:moveTo>
                  <a:pt x="0" y="0"/>
                </a:moveTo>
                <a:lnTo>
                  <a:pt x="2584587" y="0"/>
                </a:lnTo>
              </a:path>
            </a:pathLst>
          </a:custGeom>
          <a:ln w="20150">
            <a:solidFill>
              <a:srgbClr val="FFA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64216" y="6720814"/>
            <a:ext cx="2620010" cy="0"/>
          </a:xfrm>
          <a:custGeom>
            <a:avLst/>
            <a:gdLst/>
            <a:ahLst/>
            <a:cxnLst/>
            <a:rect l="l" t="t" r="r" b="b"/>
            <a:pathLst>
              <a:path w="2620010">
                <a:moveTo>
                  <a:pt x="0" y="0"/>
                </a:moveTo>
                <a:lnTo>
                  <a:pt x="2619451" y="0"/>
                </a:lnTo>
              </a:path>
            </a:pathLst>
          </a:custGeom>
          <a:ln w="20202">
            <a:solidFill>
              <a:srgbClr val="FFA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53682" y="6695457"/>
            <a:ext cx="2642235" cy="19050"/>
          </a:xfrm>
          <a:custGeom>
            <a:avLst/>
            <a:gdLst/>
            <a:ahLst/>
            <a:cxnLst/>
            <a:rect l="l" t="t" r="r" b="b"/>
            <a:pathLst>
              <a:path w="2642235" h="19050">
                <a:moveTo>
                  <a:pt x="0" y="18995"/>
                </a:moveTo>
                <a:lnTo>
                  <a:pt x="2642232" y="18995"/>
                </a:lnTo>
                <a:lnTo>
                  <a:pt x="2642232" y="0"/>
                </a:lnTo>
                <a:lnTo>
                  <a:pt x="0" y="0"/>
                </a:lnTo>
                <a:lnTo>
                  <a:pt x="0" y="18995"/>
                </a:lnTo>
                <a:close/>
              </a:path>
            </a:pathLst>
          </a:custGeom>
          <a:solidFill>
            <a:srgbClr val="FFA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46415" y="6678940"/>
            <a:ext cx="2656840" cy="20320"/>
          </a:xfrm>
          <a:custGeom>
            <a:avLst/>
            <a:gdLst/>
            <a:ahLst/>
            <a:cxnLst/>
            <a:rect l="l" t="t" r="r" b="b"/>
            <a:pathLst>
              <a:path w="2656840" h="20320">
                <a:moveTo>
                  <a:pt x="0" y="20290"/>
                </a:moveTo>
                <a:lnTo>
                  <a:pt x="2656662" y="20290"/>
                </a:lnTo>
                <a:lnTo>
                  <a:pt x="2656662" y="0"/>
                </a:lnTo>
                <a:lnTo>
                  <a:pt x="0" y="0"/>
                </a:lnTo>
                <a:lnTo>
                  <a:pt x="0" y="20290"/>
                </a:lnTo>
                <a:close/>
              </a:path>
            </a:pathLst>
          </a:custGeom>
          <a:solidFill>
            <a:srgbClr val="FFA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43510" y="6663693"/>
            <a:ext cx="2663825" cy="20320"/>
          </a:xfrm>
          <a:custGeom>
            <a:avLst/>
            <a:gdLst/>
            <a:ahLst/>
            <a:cxnLst/>
            <a:rect l="l" t="t" r="r" b="b"/>
            <a:pathLst>
              <a:path w="2663825" h="20320">
                <a:moveTo>
                  <a:pt x="0" y="20304"/>
                </a:moveTo>
                <a:lnTo>
                  <a:pt x="2663553" y="20304"/>
                </a:lnTo>
                <a:lnTo>
                  <a:pt x="2663553" y="0"/>
                </a:lnTo>
                <a:lnTo>
                  <a:pt x="0" y="0"/>
                </a:lnTo>
                <a:lnTo>
                  <a:pt x="0" y="20304"/>
                </a:lnTo>
                <a:close/>
              </a:path>
            </a:pathLst>
          </a:custGeom>
          <a:solidFill>
            <a:srgbClr val="FF9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43510" y="6648451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5"/>
                </a:moveTo>
                <a:lnTo>
                  <a:pt x="2664460" y="19045"/>
                </a:lnTo>
                <a:lnTo>
                  <a:pt x="2664460" y="0"/>
                </a:lnTo>
                <a:lnTo>
                  <a:pt x="0" y="0"/>
                </a:lnTo>
                <a:lnTo>
                  <a:pt x="0" y="19045"/>
                </a:lnTo>
                <a:close/>
              </a:path>
            </a:pathLst>
          </a:custGeom>
          <a:solidFill>
            <a:srgbClr val="FF9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43510" y="663194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9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43510" y="661670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43510" y="6601462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6"/>
                </a:moveTo>
                <a:lnTo>
                  <a:pt x="2664460" y="19046"/>
                </a:lnTo>
                <a:lnTo>
                  <a:pt x="2664460" y="0"/>
                </a:lnTo>
                <a:lnTo>
                  <a:pt x="0" y="0"/>
                </a:lnTo>
                <a:lnTo>
                  <a:pt x="0" y="19046"/>
                </a:lnTo>
                <a:close/>
              </a:path>
            </a:pathLst>
          </a:custGeom>
          <a:solidFill>
            <a:srgbClr val="FF9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43510" y="658495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43510" y="656971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43510" y="655320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43510" y="653796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43510" y="652272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9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43510" y="6507481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6"/>
                </a:moveTo>
                <a:lnTo>
                  <a:pt x="2664460" y="19046"/>
                </a:lnTo>
                <a:lnTo>
                  <a:pt x="2664460" y="0"/>
                </a:lnTo>
                <a:lnTo>
                  <a:pt x="0" y="0"/>
                </a:lnTo>
                <a:lnTo>
                  <a:pt x="0" y="19046"/>
                </a:lnTo>
                <a:close/>
              </a:path>
            </a:pathLst>
          </a:custGeom>
          <a:solidFill>
            <a:srgbClr val="FF9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43510" y="649097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9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43510" y="647573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9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43510" y="645922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9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43510" y="644398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43510" y="642874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9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43510" y="6413501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4"/>
                </a:moveTo>
                <a:lnTo>
                  <a:pt x="2664460" y="19044"/>
                </a:lnTo>
                <a:lnTo>
                  <a:pt x="2664460" y="0"/>
                </a:lnTo>
                <a:lnTo>
                  <a:pt x="0" y="0"/>
                </a:lnTo>
                <a:lnTo>
                  <a:pt x="0" y="19044"/>
                </a:lnTo>
                <a:close/>
              </a:path>
            </a:pathLst>
          </a:custGeom>
          <a:solidFill>
            <a:srgbClr val="FF8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43510" y="639699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8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43510" y="638175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8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43510" y="6366511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4"/>
                </a:moveTo>
                <a:lnTo>
                  <a:pt x="2664460" y="19044"/>
                </a:lnTo>
                <a:lnTo>
                  <a:pt x="2664460" y="0"/>
                </a:lnTo>
                <a:lnTo>
                  <a:pt x="0" y="0"/>
                </a:lnTo>
                <a:lnTo>
                  <a:pt x="0" y="19044"/>
                </a:lnTo>
                <a:close/>
              </a:path>
            </a:pathLst>
          </a:custGeom>
          <a:solidFill>
            <a:srgbClr val="FF8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43510" y="635000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8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43510" y="633476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8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43510" y="6319521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4"/>
                </a:moveTo>
                <a:lnTo>
                  <a:pt x="2664460" y="19044"/>
                </a:lnTo>
                <a:lnTo>
                  <a:pt x="2664460" y="0"/>
                </a:lnTo>
                <a:lnTo>
                  <a:pt x="0" y="0"/>
                </a:lnTo>
                <a:lnTo>
                  <a:pt x="0" y="19044"/>
                </a:lnTo>
                <a:close/>
              </a:path>
            </a:pathLst>
          </a:custGeom>
          <a:solidFill>
            <a:srgbClr val="FF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43510" y="630301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8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43510" y="628777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8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43510" y="6272531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4"/>
                </a:moveTo>
                <a:lnTo>
                  <a:pt x="2664460" y="19044"/>
                </a:lnTo>
                <a:lnTo>
                  <a:pt x="2664460" y="0"/>
                </a:lnTo>
                <a:lnTo>
                  <a:pt x="0" y="0"/>
                </a:lnTo>
                <a:lnTo>
                  <a:pt x="0" y="19044"/>
                </a:lnTo>
                <a:close/>
              </a:path>
            </a:pathLst>
          </a:custGeom>
          <a:solidFill>
            <a:srgbClr val="FF8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43510" y="625602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4"/>
                </a:moveTo>
                <a:lnTo>
                  <a:pt x="2664460" y="20314"/>
                </a:lnTo>
                <a:lnTo>
                  <a:pt x="2664460" y="0"/>
                </a:lnTo>
                <a:lnTo>
                  <a:pt x="0" y="0"/>
                </a:lnTo>
                <a:lnTo>
                  <a:pt x="0" y="20314"/>
                </a:lnTo>
                <a:close/>
              </a:path>
            </a:pathLst>
          </a:custGeom>
          <a:solidFill>
            <a:srgbClr val="FF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43510" y="6240781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4"/>
                </a:moveTo>
                <a:lnTo>
                  <a:pt x="2664460" y="19044"/>
                </a:lnTo>
                <a:lnTo>
                  <a:pt x="2664460" y="0"/>
                </a:lnTo>
                <a:lnTo>
                  <a:pt x="0" y="0"/>
                </a:lnTo>
                <a:lnTo>
                  <a:pt x="0" y="19044"/>
                </a:lnTo>
                <a:close/>
              </a:path>
            </a:pathLst>
          </a:custGeom>
          <a:solidFill>
            <a:srgbClr val="FF8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143510" y="622427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8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143510" y="620903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2"/>
                </a:moveTo>
                <a:lnTo>
                  <a:pt x="2664460" y="20312"/>
                </a:lnTo>
                <a:lnTo>
                  <a:pt x="2664460" y="0"/>
                </a:lnTo>
                <a:lnTo>
                  <a:pt x="0" y="0"/>
                </a:lnTo>
                <a:lnTo>
                  <a:pt x="0" y="20312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143510" y="619379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8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143510" y="6178551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4"/>
                </a:moveTo>
                <a:lnTo>
                  <a:pt x="2664460" y="19044"/>
                </a:lnTo>
                <a:lnTo>
                  <a:pt x="2664460" y="0"/>
                </a:lnTo>
                <a:lnTo>
                  <a:pt x="0" y="0"/>
                </a:lnTo>
                <a:lnTo>
                  <a:pt x="0" y="19044"/>
                </a:lnTo>
                <a:close/>
              </a:path>
            </a:pathLst>
          </a:custGeom>
          <a:solidFill>
            <a:srgbClr val="FF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143510" y="616204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4"/>
                </a:moveTo>
                <a:lnTo>
                  <a:pt x="2664460" y="20314"/>
                </a:lnTo>
                <a:lnTo>
                  <a:pt x="2664460" y="0"/>
                </a:lnTo>
                <a:lnTo>
                  <a:pt x="0" y="0"/>
                </a:lnTo>
                <a:lnTo>
                  <a:pt x="0" y="20314"/>
                </a:lnTo>
                <a:close/>
              </a:path>
            </a:pathLst>
          </a:custGeom>
          <a:solidFill>
            <a:srgbClr val="FF7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143510" y="6146801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4"/>
                </a:moveTo>
                <a:lnTo>
                  <a:pt x="2664460" y="19044"/>
                </a:lnTo>
                <a:lnTo>
                  <a:pt x="2664460" y="0"/>
                </a:lnTo>
                <a:lnTo>
                  <a:pt x="0" y="0"/>
                </a:lnTo>
                <a:lnTo>
                  <a:pt x="0" y="19044"/>
                </a:lnTo>
                <a:close/>
              </a:path>
            </a:pathLst>
          </a:custGeom>
          <a:solidFill>
            <a:srgbClr val="FF7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143510" y="613029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7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143510" y="6115052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2"/>
                </a:moveTo>
                <a:lnTo>
                  <a:pt x="2664460" y="20312"/>
                </a:lnTo>
                <a:lnTo>
                  <a:pt x="2664460" y="0"/>
                </a:lnTo>
                <a:lnTo>
                  <a:pt x="0" y="0"/>
                </a:lnTo>
                <a:lnTo>
                  <a:pt x="0" y="20312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143510" y="609981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7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143510" y="6084571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4"/>
                </a:moveTo>
                <a:lnTo>
                  <a:pt x="2664460" y="19044"/>
                </a:lnTo>
                <a:lnTo>
                  <a:pt x="2664460" y="0"/>
                </a:lnTo>
                <a:lnTo>
                  <a:pt x="0" y="0"/>
                </a:lnTo>
                <a:lnTo>
                  <a:pt x="0" y="19044"/>
                </a:lnTo>
                <a:close/>
              </a:path>
            </a:pathLst>
          </a:custGeom>
          <a:solidFill>
            <a:srgbClr val="FF7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143510" y="606806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4"/>
                </a:moveTo>
                <a:lnTo>
                  <a:pt x="2664460" y="20314"/>
                </a:lnTo>
                <a:lnTo>
                  <a:pt x="2664460" y="0"/>
                </a:lnTo>
                <a:lnTo>
                  <a:pt x="0" y="0"/>
                </a:lnTo>
                <a:lnTo>
                  <a:pt x="0" y="20314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143510" y="6052821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4"/>
                </a:moveTo>
                <a:lnTo>
                  <a:pt x="2664460" y="19044"/>
                </a:lnTo>
                <a:lnTo>
                  <a:pt x="2664460" y="0"/>
                </a:lnTo>
                <a:lnTo>
                  <a:pt x="0" y="0"/>
                </a:lnTo>
                <a:lnTo>
                  <a:pt x="0" y="19044"/>
                </a:lnTo>
                <a:close/>
              </a:path>
            </a:pathLst>
          </a:custGeom>
          <a:solidFill>
            <a:srgbClr val="F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43510" y="6036309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6"/>
                </a:moveTo>
                <a:lnTo>
                  <a:pt x="2664460" y="20316"/>
                </a:lnTo>
                <a:lnTo>
                  <a:pt x="2664460" y="0"/>
                </a:lnTo>
                <a:lnTo>
                  <a:pt x="0" y="0"/>
                </a:lnTo>
                <a:lnTo>
                  <a:pt x="0" y="20316"/>
                </a:lnTo>
                <a:close/>
              </a:path>
            </a:pathLst>
          </a:custGeom>
          <a:solidFill>
            <a:srgbClr val="FF7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43510" y="6021070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7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43510" y="6005829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6"/>
                </a:moveTo>
                <a:lnTo>
                  <a:pt x="2664460" y="19046"/>
                </a:lnTo>
                <a:lnTo>
                  <a:pt x="2664460" y="0"/>
                </a:lnTo>
                <a:lnTo>
                  <a:pt x="0" y="0"/>
                </a:lnTo>
                <a:lnTo>
                  <a:pt x="0" y="19046"/>
                </a:lnTo>
                <a:close/>
              </a:path>
            </a:pathLst>
          </a:custGeom>
          <a:solidFill>
            <a:srgbClr val="FF7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43510" y="5989320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6"/>
                </a:moveTo>
                <a:lnTo>
                  <a:pt x="2664460" y="20316"/>
                </a:lnTo>
                <a:lnTo>
                  <a:pt x="2664460" y="0"/>
                </a:lnTo>
                <a:lnTo>
                  <a:pt x="0" y="0"/>
                </a:lnTo>
                <a:lnTo>
                  <a:pt x="0" y="20316"/>
                </a:lnTo>
                <a:close/>
              </a:path>
            </a:pathLst>
          </a:custGeom>
          <a:solidFill>
            <a:srgbClr val="FF7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43510" y="5974079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5"/>
                </a:moveTo>
                <a:lnTo>
                  <a:pt x="2664460" y="20315"/>
                </a:lnTo>
                <a:lnTo>
                  <a:pt x="2664460" y="0"/>
                </a:lnTo>
                <a:lnTo>
                  <a:pt x="0" y="0"/>
                </a:lnTo>
                <a:lnTo>
                  <a:pt x="0" y="20315"/>
                </a:lnTo>
                <a:close/>
              </a:path>
            </a:pathLst>
          </a:custGeom>
          <a:solidFill>
            <a:srgbClr val="FF7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43510" y="5958840"/>
            <a:ext cx="2664460" cy="19050"/>
          </a:xfrm>
          <a:custGeom>
            <a:avLst/>
            <a:gdLst/>
            <a:ahLst/>
            <a:cxnLst/>
            <a:rect l="l" t="t" r="r" b="b"/>
            <a:pathLst>
              <a:path w="2664460" h="19050">
                <a:moveTo>
                  <a:pt x="0" y="19046"/>
                </a:moveTo>
                <a:lnTo>
                  <a:pt x="2664460" y="19046"/>
                </a:lnTo>
                <a:lnTo>
                  <a:pt x="2664460" y="0"/>
                </a:lnTo>
                <a:lnTo>
                  <a:pt x="0" y="0"/>
                </a:lnTo>
                <a:lnTo>
                  <a:pt x="0" y="19046"/>
                </a:lnTo>
                <a:close/>
              </a:path>
            </a:pathLst>
          </a:custGeom>
          <a:solidFill>
            <a:srgbClr val="FF7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43510" y="5942329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6"/>
                </a:moveTo>
                <a:lnTo>
                  <a:pt x="2664460" y="20316"/>
                </a:lnTo>
                <a:lnTo>
                  <a:pt x="2664460" y="0"/>
                </a:lnTo>
                <a:lnTo>
                  <a:pt x="0" y="0"/>
                </a:lnTo>
                <a:lnTo>
                  <a:pt x="0" y="20316"/>
                </a:lnTo>
                <a:close/>
              </a:path>
            </a:pathLst>
          </a:custGeom>
          <a:solidFill>
            <a:srgbClr val="FF7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43510" y="5927091"/>
            <a:ext cx="2664460" cy="20320"/>
          </a:xfrm>
          <a:custGeom>
            <a:avLst/>
            <a:gdLst/>
            <a:ahLst/>
            <a:cxnLst/>
            <a:rect l="l" t="t" r="r" b="b"/>
            <a:pathLst>
              <a:path w="2664460" h="20320">
                <a:moveTo>
                  <a:pt x="0" y="20313"/>
                </a:moveTo>
                <a:lnTo>
                  <a:pt x="2664460" y="20313"/>
                </a:lnTo>
                <a:lnTo>
                  <a:pt x="2664460" y="0"/>
                </a:lnTo>
                <a:lnTo>
                  <a:pt x="0" y="0"/>
                </a:lnTo>
                <a:lnTo>
                  <a:pt x="0" y="20313"/>
                </a:lnTo>
                <a:close/>
              </a:path>
            </a:pathLst>
          </a:custGeom>
          <a:solidFill>
            <a:srgbClr val="FF7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44779" y="5911859"/>
            <a:ext cx="2661920" cy="19050"/>
          </a:xfrm>
          <a:custGeom>
            <a:avLst/>
            <a:gdLst/>
            <a:ahLst/>
            <a:cxnLst/>
            <a:rect l="l" t="t" r="r" b="b"/>
            <a:pathLst>
              <a:path w="2661920" h="19050">
                <a:moveTo>
                  <a:pt x="0" y="19035"/>
                </a:moveTo>
                <a:lnTo>
                  <a:pt x="2661920" y="19035"/>
                </a:lnTo>
                <a:lnTo>
                  <a:pt x="2661920" y="0"/>
                </a:lnTo>
                <a:lnTo>
                  <a:pt x="0" y="0"/>
                </a:lnTo>
                <a:lnTo>
                  <a:pt x="0" y="19035"/>
                </a:lnTo>
                <a:close/>
              </a:path>
            </a:pathLst>
          </a:custGeom>
          <a:solidFill>
            <a:srgbClr val="FF6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50036" y="5895373"/>
            <a:ext cx="2652395" cy="20320"/>
          </a:xfrm>
          <a:custGeom>
            <a:avLst/>
            <a:gdLst/>
            <a:ahLst/>
            <a:cxnLst/>
            <a:rect l="l" t="t" r="r" b="b"/>
            <a:pathLst>
              <a:path w="2652395" h="20320">
                <a:moveTo>
                  <a:pt x="0" y="20275"/>
                </a:moveTo>
                <a:lnTo>
                  <a:pt x="2652302" y="20275"/>
                </a:lnTo>
                <a:lnTo>
                  <a:pt x="2652302" y="0"/>
                </a:lnTo>
                <a:lnTo>
                  <a:pt x="0" y="0"/>
                </a:lnTo>
                <a:lnTo>
                  <a:pt x="0" y="20275"/>
                </a:lnTo>
                <a:close/>
              </a:path>
            </a:pathLst>
          </a:custGeom>
          <a:solidFill>
            <a:srgbClr val="FF6E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160839" y="5880160"/>
            <a:ext cx="2634615" cy="20320"/>
          </a:xfrm>
          <a:custGeom>
            <a:avLst/>
            <a:gdLst/>
            <a:ahLst/>
            <a:cxnLst/>
            <a:rect l="l" t="t" r="r" b="b"/>
            <a:pathLst>
              <a:path w="2634615" h="20320">
                <a:moveTo>
                  <a:pt x="0" y="20230"/>
                </a:moveTo>
                <a:lnTo>
                  <a:pt x="2634416" y="20230"/>
                </a:lnTo>
                <a:lnTo>
                  <a:pt x="2634416" y="0"/>
                </a:lnTo>
                <a:lnTo>
                  <a:pt x="0" y="0"/>
                </a:lnTo>
                <a:lnTo>
                  <a:pt x="0" y="20230"/>
                </a:lnTo>
                <a:close/>
              </a:path>
            </a:pathLst>
          </a:custGeom>
          <a:solidFill>
            <a:srgbClr val="FF6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75199" y="5875028"/>
            <a:ext cx="2606040" cy="0"/>
          </a:xfrm>
          <a:custGeom>
            <a:avLst/>
            <a:gdLst/>
            <a:ahLst/>
            <a:cxnLst/>
            <a:rect l="l" t="t" r="r" b="b"/>
            <a:pathLst>
              <a:path w="2606040">
                <a:moveTo>
                  <a:pt x="0" y="0"/>
                </a:moveTo>
                <a:lnTo>
                  <a:pt x="2606044" y="0"/>
                </a:lnTo>
              </a:path>
            </a:pathLst>
          </a:custGeom>
          <a:ln w="20191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94101" y="5858545"/>
            <a:ext cx="2569210" cy="0"/>
          </a:xfrm>
          <a:custGeom>
            <a:avLst/>
            <a:gdLst/>
            <a:ahLst/>
            <a:cxnLst/>
            <a:rect l="l" t="t" r="r" b="b"/>
            <a:pathLst>
              <a:path w="2569210">
                <a:moveTo>
                  <a:pt x="0" y="0"/>
                </a:moveTo>
                <a:lnTo>
                  <a:pt x="2568904" y="0"/>
                </a:lnTo>
              </a:path>
            </a:pathLst>
          </a:custGeom>
          <a:ln w="20113">
            <a:solidFill>
              <a:srgbClr val="FF6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16304" y="5843275"/>
            <a:ext cx="2526030" cy="0"/>
          </a:xfrm>
          <a:custGeom>
            <a:avLst/>
            <a:gdLst/>
            <a:ahLst/>
            <a:cxnLst/>
            <a:rect l="l" t="t" r="r" b="b"/>
            <a:pathLst>
              <a:path w="2526030">
                <a:moveTo>
                  <a:pt x="0" y="0"/>
                </a:moveTo>
                <a:lnTo>
                  <a:pt x="2525629" y="0"/>
                </a:lnTo>
              </a:path>
            </a:pathLst>
          </a:custGeom>
          <a:ln w="20047">
            <a:solidFill>
              <a:srgbClr val="FF6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43160" y="5827422"/>
            <a:ext cx="2471420" cy="0"/>
          </a:xfrm>
          <a:custGeom>
            <a:avLst/>
            <a:gdLst/>
            <a:ahLst/>
            <a:cxnLst/>
            <a:rect l="l" t="t" r="r" b="b"/>
            <a:pathLst>
              <a:path w="2471420">
                <a:moveTo>
                  <a:pt x="0" y="0"/>
                </a:moveTo>
                <a:lnTo>
                  <a:pt x="2471303" y="0"/>
                </a:lnTo>
              </a:path>
            </a:pathLst>
          </a:custGeom>
          <a:ln w="18720">
            <a:solidFill>
              <a:srgbClr val="FF6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78429" y="5811595"/>
            <a:ext cx="2402840" cy="0"/>
          </a:xfrm>
          <a:custGeom>
            <a:avLst/>
            <a:gdLst/>
            <a:ahLst/>
            <a:cxnLst/>
            <a:rect l="l" t="t" r="r" b="b"/>
            <a:pathLst>
              <a:path w="2402840">
                <a:moveTo>
                  <a:pt x="0" y="0"/>
                </a:moveTo>
                <a:lnTo>
                  <a:pt x="2402364" y="0"/>
                </a:lnTo>
              </a:path>
            </a:pathLst>
          </a:custGeom>
          <a:ln w="19794">
            <a:solidFill>
              <a:srgbClr val="FF6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321394" y="5796342"/>
            <a:ext cx="2320925" cy="0"/>
          </a:xfrm>
          <a:custGeom>
            <a:avLst/>
            <a:gdLst/>
            <a:ahLst/>
            <a:cxnLst/>
            <a:rect l="l" t="t" r="r" b="b"/>
            <a:pathLst>
              <a:path w="2320925">
                <a:moveTo>
                  <a:pt x="0" y="0"/>
                </a:moveTo>
                <a:lnTo>
                  <a:pt x="2320890" y="0"/>
                </a:lnTo>
              </a:path>
            </a:pathLst>
          </a:custGeom>
          <a:ln w="19549">
            <a:solidFill>
              <a:srgbClr val="FF6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378961" y="5781052"/>
            <a:ext cx="2212340" cy="0"/>
          </a:xfrm>
          <a:custGeom>
            <a:avLst/>
            <a:gdLst/>
            <a:ahLst/>
            <a:cxnLst/>
            <a:rect l="l" t="t" r="r" b="b"/>
            <a:pathLst>
              <a:path w="2212340">
                <a:moveTo>
                  <a:pt x="0" y="0"/>
                </a:moveTo>
                <a:lnTo>
                  <a:pt x="2211849" y="0"/>
                </a:lnTo>
              </a:path>
            </a:pathLst>
          </a:custGeom>
          <a:ln w="19453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55862" y="5767493"/>
            <a:ext cx="2059939" cy="0"/>
          </a:xfrm>
          <a:custGeom>
            <a:avLst/>
            <a:gdLst/>
            <a:ahLst/>
            <a:cxnLst/>
            <a:rect l="l" t="t" r="r" b="b"/>
            <a:pathLst>
              <a:path w="2059939">
                <a:moveTo>
                  <a:pt x="0" y="0"/>
                </a:moveTo>
                <a:lnTo>
                  <a:pt x="2059585" y="0"/>
                </a:lnTo>
              </a:path>
            </a:pathLst>
          </a:custGeom>
          <a:ln w="13546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43510" y="5759450"/>
            <a:ext cx="2664460" cy="1593850"/>
          </a:xfrm>
          <a:custGeom>
            <a:avLst/>
            <a:gdLst/>
            <a:ahLst/>
            <a:cxnLst/>
            <a:rect l="l" t="t" r="r" b="b"/>
            <a:pathLst>
              <a:path w="2664460" h="1593850">
                <a:moveTo>
                  <a:pt x="443230" y="0"/>
                </a:moveTo>
                <a:lnTo>
                  <a:pt x="383099" y="2167"/>
                </a:lnTo>
                <a:lnTo>
                  <a:pt x="323912" y="8400"/>
                </a:lnTo>
                <a:lnTo>
                  <a:pt x="266679" y="18291"/>
                </a:lnTo>
                <a:lnTo>
                  <a:pt x="212404" y="31434"/>
                </a:lnTo>
                <a:lnTo>
                  <a:pt x="162098" y="47422"/>
                </a:lnTo>
                <a:lnTo>
                  <a:pt x="116766" y="65849"/>
                </a:lnTo>
                <a:lnTo>
                  <a:pt x="77417" y="86308"/>
                </a:lnTo>
                <a:lnTo>
                  <a:pt x="45058" y="108393"/>
                </a:lnTo>
                <a:lnTo>
                  <a:pt x="5342" y="155815"/>
                </a:lnTo>
                <a:lnTo>
                  <a:pt x="0" y="180340"/>
                </a:lnTo>
                <a:lnTo>
                  <a:pt x="0" y="314959"/>
                </a:lnTo>
                <a:lnTo>
                  <a:pt x="0" y="449580"/>
                </a:lnTo>
                <a:lnTo>
                  <a:pt x="0" y="632460"/>
                </a:lnTo>
                <a:lnTo>
                  <a:pt x="0" y="767080"/>
                </a:lnTo>
                <a:lnTo>
                  <a:pt x="0" y="901700"/>
                </a:lnTo>
                <a:lnTo>
                  <a:pt x="5342" y="925908"/>
                </a:lnTo>
                <a:lnTo>
                  <a:pt x="45058" y="972864"/>
                </a:lnTo>
                <a:lnTo>
                  <a:pt x="77417" y="994788"/>
                </a:lnTo>
                <a:lnTo>
                  <a:pt x="116766" y="1015126"/>
                </a:lnTo>
                <a:lnTo>
                  <a:pt x="162098" y="1033467"/>
                </a:lnTo>
                <a:lnTo>
                  <a:pt x="212404" y="1049396"/>
                </a:lnTo>
                <a:lnTo>
                  <a:pt x="266679" y="1062504"/>
                </a:lnTo>
                <a:lnTo>
                  <a:pt x="323912" y="1072377"/>
                </a:lnTo>
                <a:lnTo>
                  <a:pt x="383099" y="1078603"/>
                </a:lnTo>
                <a:lnTo>
                  <a:pt x="443230" y="1080770"/>
                </a:lnTo>
                <a:lnTo>
                  <a:pt x="158750" y="1593850"/>
                </a:lnTo>
                <a:lnTo>
                  <a:pt x="1106170" y="1080770"/>
                </a:lnTo>
                <a:lnTo>
                  <a:pt x="1558290" y="1080770"/>
                </a:lnTo>
                <a:lnTo>
                  <a:pt x="1889759" y="1080770"/>
                </a:lnTo>
                <a:lnTo>
                  <a:pt x="2221229" y="1080770"/>
                </a:lnTo>
                <a:lnTo>
                  <a:pt x="2281647" y="1078603"/>
                </a:lnTo>
                <a:lnTo>
                  <a:pt x="2341010" y="1072377"/>
                </a:lnTo>
                <a:lnTo>
                  <a:pt x="2398330" y="1062504"/>
                </a:lnTo>
                <a:lnTo>
                  <a:pt x="2452616" y="1049396"/>
                </a:lnTo>
                <a:lnTo>
                  <a:pt x="2502877" y="1033467"/>
                </a:lnTo>
                <a:lnTo>
                  <a:pt x="2548122" y="1015126"/>
                </a:lnTo>
                <a:lnTo>
                  <a:pt x="2587363" y="994788"/>
                </a:lnTo>
                <a:lnTo>
                  <a:pt x="2619607" y="972864"/>
                </a:lnTo>
                <a:lnTo>
                  <a:pt x="2659146" y="925908"/>
                </a:lnTo>
                <a:lnTo>
                  <a:pt x="2664460" y="901700"/>
                </a:lnTo>
                <a:lnTo>
                  <a:pt x="2664460" y="767080"/>
                </a:lnTo>
                <a:lnTo>
                  <a:pt x="2664460" y="632460"/>
                </a:lnTo>
                <a:lnTo>
                  <a:pt x="2664460" y="449580"/>
                </a:lnTo>
                <a:lnTo>
                  <a:pt x="2664460" y="314959"/>
                </a:lnTo>
                <a:lnTo>
                  <a:pt x="2664460" y="180340"/>
                </a:lnTo>
                <a:lnTo>
                  <a:pt x="2659146" y="155815"/>
                </a:lnTo>
                <a:lnTo>
                  <a:pt x="2619607" y="108393"/>
                </a:lnTo>
                <a:lnTo>
                  <a:pt x="2587363" y="86308"/>
                </a:lnTo>
                <a:lnTo>
                  <a:pt x="2548122" y="65849"/>
                </a:lnTo>
                <a:lnTo>
                  <a:pt x="2502877" y="47422"/>
                </a:lnTo>
                <a:lnTo>
                  <a:pt x="2452616" y="31434"/>
                </a:lnTo>
                <a:lnTo>
                  <a:pt x="2398330" y="18291"/>
                </a:lnTo>
                <a:lnTo>
                  <a:pt x="2341010" y="8400"/>
                </a:lnTo>
                <a:lnTo>
                  <a:pt x="2281647" y="2167"/>
                </a:lnTo>
                <a:lnTo>
                  <a:pt x="2221229" y="0"/>
                </a:lnTo>
                <a:lnTo>
                  <a:pt x="1889759" y="0"/>
                </a:lnTo>
                <a:lnTo>
                  <a:pt x="1558290" y="0"/>
                </a:lnTo>
                <a:lnTo>
                  <a:pt x="1106170" y="0"/>
                </a:lnTo>
                <a:lnTo>
                  <a:pt x="774700" y="0"/>
                </a:lnTo>
                <a:lnTo>
                  <a:pt x="44323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 txBox="1"/>
          <p:nvPr/>
        </p:nvSpPr>
        <p:spPr>
          <a:xfrm>
            <a:off x="453390" y="5885179"/>
            <a:ext cx="2044064" cy="7912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283210">
              <a:lnSpc>
                <a:spcPts val="2910"/>
              </a:lnSpc>
              <a:spcBef>
                <a:spcPts val="370"/>
              </a:spcBef>
            </a:pPr>
            <a:r>
              <a:rPr sz="2600" dirty="0">
                <a:latin typeface="Arial"/>
                <a:cs typeface="Arial"/>
              </a:rPr>
              <a:t>uno, dos,  </a:t>
            </a:r>
            <a:r>
              <a:rPr sz="2600" spc="-5" dirty="0">
                <a:latin typeface="Arial"/>
                <a:cs typeface="Arial"/>
              </a:rPr>
              <a:t>tres,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cuatro,...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28" name="object 728"/>
          <p:cNvSpPr/>
          <p:nvPr/>
        </p:nvSpPr>
        <p:spPr>
          <a:xfrm>
            <a:off x="151129" y="4464050"/>
            <a:ext cx="3017520" cy="1080770"/>
          </a:xfrm>
          <a:custGeom>
            <a:avLst/>
            <a:gdLst/>
            <a:ahLst/>
            <a:cxnLst/>
            <a:rect l="l" t="t" r="r" b="b"/>
            <a:pathLst>
              <a:path w="3017520" h="1080770">
                <a:moveTo>
                  <a:pt x="796290" y="0"/>
                </a:moveTo>
                <a:lnTo>
                  <a:pt x="735872" y="2166"/>
                </a:lnTo>
                <a:lnTo>
                  <a:pt x="676509" y="8392"/>
                </a:lnTo>
                <a:lnTo>
                  <a:pt x="619189" y="18265"/>
                </a:lnTo>
                <a:lnTo>
                  <a:pt x="564903" y="31373"/>
                </a:lnTo>
                <a:lnTo>
                  <a:pt x="514642" y="47302"/>
                </a:lnTo>
                <a:lnTo>
                  <a:pt x="469397" y="65643"/>
                </a:lnTo>
                <a:lnTo>
                  <a:pt x="430156" y="85981"/>
                </a:lnTo>
                <a:lnTo>
                  <a:pt x="397912" y="107905"/>
                </a:lnTo>
                <a:lnTo>
                  <a:pt x="358373" y="154861"/>
                </a:lnTo>
                <a:lnTo>
                  <a:pt x="353060" y="179069"/>
                </a:lnTo>
                <a:lnTo>
                  <a:pt x="0" y="525780"/>
                </a:lnTo>
                <a:lnTo>
                  <a:pt x="353060" y="448310"/>
                </a:lnTo>
                <a:lnTo>
                  <a:pt x="353060" y="631189"/>
                </a:lnTo>
                <a:lnTo>
                  <a:pt x="353060" y="765810"/>
                </a:lnTo>
                <a:lnTo>
                  <a:pt x="353060" y="900430"/>
                </a:lnTo>
                <a:lnTo>
                  <a:pt x="358373" y="924954"/>
                </a:lnTo>
                <a:lnTo>
                  <a:pt x="397912" y="972376"/>
                </a:lnTo>
                <a:lnTo>
                  <a:pt x="430156" y="994461"/>
                </a:lnTo>
                <a:lnTo>
                  <a:pt x="469397" y="1014920"/>
                </a:lnTo>
                <a:lnTo>
                  <a:pt x="514642" y="1033347"/>
                </a:lnTo>
                <a:lnTo>
                  <a:pt x="564903" y="1049335"/>
                </a:lnTo>
                <a:lnTo>
                  <a:pt x="619189" y="1062478"/>
                </a:lnTo>
                <a:lnTo>
                  <a:pt x="676509" y="1072369"/>
                </a:lnTo>
                <a:lnTo>
                  <a:pt x="735872" y="1078602"/>
                </a:lnTo>
                <a:lnTo>
                  <a:pt x="796290" y="1080770"/>
                </a:lnTo>
                <a:lnTo>
                  <a:pt x="1127760" y="1080770"/>
                </a:lnTo>
                <a:lnTo>
                  <a:pt x="1459230" y="1080770"/>
                </a:lnTo>
                <a:lnTo>
                  <a:pt x="1910080" y="1080770"/>
                </a:lnTo>
                <a:lnTo>
                  <a:pt x="2242820" y="1080770"/>
                </a:lnTo>
                <a:lnTo>
                  <a:pt x="2574290" y="1080770"/>
                </a:lnTo>
                <a:lnTo>
                  <a:pt x="2634420" y="1078602"/>
                </a:lnTo>
                <a:lnTo>
                  <a:pt x="2693607" y="1072369"/>
                </a:lnTo>
                <a:lnTo>
                  <a:pt x="2750840" y="1062478"/>
                </a:lnTo>
                <a:lnTo>
                  <a:pt x="2805115" y="1049335"/>
                </a:lnTo>
                <a:lnTo>
                  <a:pt x="2855421" y="1033347"/>
                </a:lnTo>
                <a:lnTo>
                  <a:pt x="2900753" y="1014920"/>
                </a:lnTo>
                <a:lnTo>
                  <a:pt x="2940102" y="994461"/>
                </a:lnTo>
                <a:lnTo>
                  <a:pt x="2972461" y="972376"/>
                </a:lnTo>
                <a:lnTo>
                  <a:pt x="3012177" y="924954"/>
                </a:lnTo>
                <a:lnTo>
                  <a:pt x="3017520" y="900430"/>
                </a:lnTo>
                <a:lnTo>
                  <a:pt x="3017520" y="765810"/>
                </a:lnTo>
                <a:lnTo>
                  <a:pt x="3017520" y="631189"/>
                </a:lnTo>
                <a:lnTo>
                  <a:pt x="3017520" y="448310"/>
                </a:lnTo>
                <a:lnTo>
                  <a:pt x="3017520" y="313689"/>
                </a:lnTo>
                <a:lnTo>
                  <a:pt x="3017520" y="179069"/>
                </a:lnTo>
                <a:lnTo>
                  <a:pt x="3012177" y="154861"/>
                </a:lnTo>
                <a:lnTo>
                  <a:pt x="2972461" y="107905"/>
                </a:lnTo>
                <a:lnTo>
                  <a:pt x="2940102" y="85981"/>
                </a:lnTo>
                <a:lnTo>
                  <a:pt x="2900753" y="65643"/>
                </a:lnTo>
                <a:lnTo>
                  <a:pt x="2855421" y="47302"/>
                </a:lnTo>
                <a:lnTo>
                  <a:pt x="2805115" y="31373"/>
                </a:lnTo>
                <a:lnTo>
                  <a:pt x="2750840" y="18265"/>
                </a:lnTo>
                <a:lnTo>
                  <a:pt x="2693607" y="8392"/>
                </a:lnTo>
                <a:lnTo>
                  <a:pt x="2634420" y="2166"/>
                </a:lnTo>
                <a:lnTo>
                  <a:pt x="2574290" y="0"/>
                </a:lnTo>
                <a:lnTo>
                  <a:pt x="2242820" y="0"/>
                </a:lnTo>
                <a:lnTo>
                  <a:pt x="1910080" y="0"/>
                </a:lnTo>
                <a:lnTo>
                  <a:pt x="1459230" y="0"/>
                </a:lnTo>
                <a:lnTo>
                  <a:pt x="1127760" y="0"/>
                </a:lnTo>
                <a:lnTo>
                  <a:pt x="796290" y="0"/>
                </a:lnTo>
                <a:close/>
              </a:path>
            </a:pathLst>
          </a:custGeom>
          <a:ln w="3594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 txBox="1"/>
          <p:nvPr/>
        </p:nvSpPr>
        <p:spPr>
          <a:xfrm>
            <a:off x="1686560" y="4773929"/>
            <a:ext cx="3003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...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30" name="object 730"/>
          <p:cNvSpPr/>
          <p:nvPr/>
        </p:nvSpPr>
        <p:spPr>
          <a:xfrm>
            <a:off x="4175759" y="2735579"/>
            <a:ext cx="1584960" cy="1008380"/>
          </a:xfrm>
          <a:custGeom>
            <a:avLst/>
            <a:gdLst/>
            <a:ahLst/>
            <a:cxnLst/>
            <a:rect l="l" t="t" r="r" b="b"/>
            <a:pathLst>
              <a:path w="1584960" h="1008379">
                <a:moveTo>
                  <a:pt x="142239" y="334010"/>
                </a:moveTo>
                <a:lnTo>
                  <a:pt x="138058" y="292955"/>
                </a:lnTo>
                <a:lnTo>
                  <a:pt x="144915" y="253364"/>
                </a:lnTo>
                <a:lnTo>
                  <a:pt x="161431" y="216135"/>
                </a:lnTo>
                <a:lnTo>
                  <a:pt x="186224" y="182167"/>
                </a:lnTo>
                <a:lnTo>
                  <a:pt x="217917" y="152359"/>
                </a:lnTo>
                <a:lnTo>
                  <a:pt x="255128" y="127611"/>
                </a:lnTo>
                <a:lnTo>
                  <a:pt x="296479" y="108821"/>
                </a:lnTo>
                <a:lnTo>
                  <a:pt x="340589" y="96887"/>
                </a:lnTo>
                <a:lnTo>
                  <a:pt x="386079" y="92710"/>
                </a:lnTo>
                <a:lnTo>
                  <a:pt x="418762" y="94059"/>
                </a:lnTo>
                <a:lnTo>
                  <a:pt x="451326" y="99695"/>
                </a:lnTo>
                <a:lnTo>
                  <a:pt x="482699" y="109140"/>
                </a:lnTo>
                <a:lnTo>
                  <a:pt x="511810" y="121920"/>
                </a:lnTo>
                <a:lnTo>
                  <a:pt x="543103" y="83522"/>
                </a:lnTo>
                <a:lnTo>
                  <a:pt x="584041" y="54768"/>
                </a:lnTo>
                <a:lnTo>
                  <a:pt x="632360" y="36730"/>
                </a:lnTo>
                <a:lnTo>
                  <a:pt x="685800" y="30480"/>
                </a:lnTo>
                <a:lnTo>
                  <a:pt x="722411" y="35004"/>
                </a:lnTo>
                <a:lnTo>
                  <a:pt x="758666" y="44767"/>
                </a:lnTo>
                <a:lnTo>
                  <a:pt x="792777" y="59769"/>
                </a:lnTo>
                <a:lnTo>
                  <a:pt x="822960" y="80010"/>
                </a:lnTo>
                <a:lnTo>
                  <a:pt x="847328" y="46077"/>
                </a:lnTo>
                <a:lnTo>
                  <a:pt x="880744" y="20955"/>
                </a:lnTo>
                <a:lnTo>
                  <a:pt x="920829" y="5357"/>
                </a:lnTo>
                <a:lnTo>
                  <a:pt x="965200" y="0"/>
                </a:lnTo>
                <a:lnTo>
                  <a:pt x="1001633" y="3889"/>
                </a:lnTo>
                <a:lnTo>
                  <a:pt x="1035684" y="14922"/>
                </a:lnTo>
                <a:lnTo>
                  <a:pt x="1065926" y="32146"/>
                </a:lnTo>
                <a:lnTo>
                  <a:pt x="1090929" y="54610"/>
                </a:lnTo>
                <a:lnTo>
                  <a:pt x="1118790" y="31611"/>
                </a:lnTo>
                <a:lnTo>
                  <a:pt x="1151889" y="14446"/>
                </a:lnTo>
                <a:lnTo>
                  <a:pt x="1188799" y="3710"/>
                </a:lnTo>
                <a:lnTo>
                  <a:pt x="1228089" y="0"/>
                </a:lnTo>
                <a:lnTo>
                  <a:pt x="1277884" y="6136"/>
                </a:lnTo>
                <a:lnTo>
                  <a:pt x="1322252" y="23489"/>
                </a:lnTo>
                <a:lnTo>
                  <a:pt x="1359123" y="50474"/>
                </a:lnTo>
                <a:lnTo>
                  <a:pt x="1386423" y="85506"/>
                </a:lnTo>
                <a:lnTo>
                  <a:pt x="1402079" y="127000"/>
                </a:lnTo>
                <a:lnTo>
                  <a:pt x="1448572" y="144404"/>
                </a:lnTo>
                <a:lnTo>
                  <a:pt x="1487810" y="171135"/>
                </a:lnTo>
                <a:lnTo>
                  <a:pt x="1518025" y="205546"/>
                </a:lnTo>
                <a:lnTo>
                  <a:pt x="1537451" y="245993"/>
                </a:lnTo>
                <a:lnTo>
                  <a:pt x="1544319" y="290830"/>
                </a:lnTo>
                <a:lnTo>
                  <a:pt x="1543526" y="307955"/>
                </a:lnTo>
                <a:lnTo>
                  <a:pt x="1540827" y="324961"/>
                </a:lnTo>
                <a:lnTo>
                  <a:pt x="1535747" y="341729"/>
                </a:lnTo>
                <a:lnTo>
                  <a:pt x="1527810" y="358140"/>
                </a:lnTo>
                <a:lnTo>
                  <a:pt x="1551741" y="387508"/>
                </a:lnTo>
                <a:lnTo>
                  <a:pt x="1569719" y="419735"/>
                </a:lnTo>
                <a:lnTo>
                  <a:pt x="1581030" y="453866"/>
                </a:lnTo>
                <a:lnTo>
                  <a:pt x="1584960" y="488950"/>
                </a:lnTo>
                <a:lnTo>
                  <a:pt x="1579328" y="533488"/>
                </a:lnTo>
                <a:lnTo>
                  <a:pt x="1563233" y="574984"/>
                </a:lnTo>
                <a:lnTo>
                  <a:pt x="1537873" y="612413"/>
                </a:lnTo>
                <a:lnTo>
                  <a:pt x="1504450" y="644756"/>
                </a:lnTo>
                <a:lnTo>
                  <a:pt x="1464161" y="670989"/>
                </a:lnTo>
                <a:lnTo>
                  <a:pt x="1418208" y="690091"/>
                </a:lnTo>
                <a:lnTo>
                  <a:pt x="1367789" y="701040"/>
                </a:lnTo>
                <a:lnTo>
                  <a:pt x="1362243" y="743161"/>
                </a:lnTo>
                <a:lnTo>
                  <a:pt x="1346433" y="781727"/>
                </a:lnTo>
                <a:lnTo>
                  <a:pt x="1321603" y="815673"/>
                </a:lnTo>
                <a:lnTo>
                  <a:pt x="1288998" y="843931"/>
                </a:lnTo>
                <a:lnTo>
                  <a:pt x="1249861" y="865436"/>
                </a:lnTo>
                <a:lnTo>
                  <a:pt x="1205437" y="879121"/>
                </a:lnTo>
                <a:lnTo>
                  <a:pt x="1156969" y="883920"/>
                </a:lnTo>
                <a:lnTo>
                  <a:pt x="1127005" y="882034"/>
                </a:lnTo>
                <a:lnTo>
                  <a:pt x="1098232" y="876458"/>
                </a:lnTo>
                <a:lnTo>
                  <a:pt x="1070887" y="867310"/>
                </a:lnTo>
                <a:lnTo>
                  <a:pt x="1045210" y="854710"/>
                </a:lnTo>
                <a:lnTo>
                  <a:pt x="1024084" y="897401"/>
                </a:lnTo>
                <a:lnTo>
                  <a:pt x="993469" y="934625"/>
                </a:lnTo>
                <a:lnTo>
                  <a:pt x="954881" y="965358"/>
                </a:lnTo>
                <a:lnTo>
                  <a:pt x="909837" y="988577"/>
                </a:lnTo>
                <a:lnTo>
                  <a:pt x="859854" y="1003258"/>
                </a:lnTo>
                <a:lnTo>
                  <a:pt x="806450" y="1008380"/>
                </a:lnTo>
                <a:lnTo>
                  <a:pt x="758484" y="1003940"/>
                </a:lnTo>
                <a:lnTo>
                  <a:pt x="712896" y="991148"/>
                </a:lnTo>
                <a:lnTo>
                  <a:pt x="670844" y="970798"/>
                </a:lnTo>
                <a:lnTo>
                  <a:pt x="633486" y="943681"/>
                </a:lnTo>
                <a:lnTo>
                  <a:pt x="601979" y="910590"/>
                </a:lnTo>
                <a:lnTo>
                  <a:pt x="578643" y="925988"/>
                </a:lnTo>
                <a:lnTo>
                  <a:pt x="560070" y="937577"/>
                </a:lnTo>
                <a:lnTo>
                  <a:pt x="526256" y="944880"/>
                </a:lnTo>
                <a:lnTo>
                  <a:pt x="457200" y="947420"/>
                </a:lnTo>
                <a:lnTo>
                  <a:pt x="407205" y="943586"/>
                </a:lnTo>
                <a:lnTo>
                  <a:pt x="359504" y="932415"/>
                </a:lnTo>
                <a:lnTo>
                  <a:pt x="315118" y="914400"/>
                </a:lnTo>
                <a:lnTo>
                  <a:pt x="275072" y="890034"/>
                </a:lnTo>
                <a:lnTo>
                  <a:pt x="240388" y="859813"/>
                </a:lnTo>
                <a:lnTo>
                  <a:pt x="212089" y="824230"/>
                </a:lnTo>
                <a:lnTo>
                  <a:pt x="148864" y="816041"/>
                </a:lnTo>
                <a:lnTo>
                  <a:pt x="99476" y="795903"/>
                </a:lnTo>
                <a:lnTo>
                  <a:pt x="64048" y="765891"/>
                </a:lnTo>
                <a:lnTo>
                  <a:pt x="42702" y="728075"/>
                </a:lnTo>
                <a:lnTo>
                  <a:pt x="35560" y="684530"/>
                </a:lnTo>
                <a:lnTo>
                  <a:pt x="38377" y="658594"/>
                </a:lnTo>
                <a:lnTo>
                  <a:pt x="46672" y="634206"/>
                </a:lnTo>
                <a:lnTo>
                  <a:pt x="60205" y="611485"/>
                </a:lnTo>
                <a:lnTo>
                  <a:pt x="78739" y="590550"/>
                </a:lnTo>
                <a:lnTo>
                  <a:pt x="45005" y="569595"/>
                </a:lnTo>
                <a:lnTo>
                  <a:pt x="20319" y="541972"/>
                </a:lnTo>
                <a:lnTo>
                  <a:pt x="5159" y="509111"/>
                </a:lnTo>
                <a:lnTo>
                  <a:pt x="0" y="472440"/>
                </a:lnTo>
                <a:lnTo>
                  <a:pt x="7112" y="431586"/>
                </a:lnTo>
                <a:lnTo>
                  <a:pt x="27025" y="395549"/>
                </a:lnTo>
                <a:lnTo>
                  <a:pt x="57607" y="366095"/>
                </a:lnTo>
                <a:lnTo>
                  <a:pt x="96723" y="344992"/>
                </a:lnTo>
                <a:lnTo>
                  <a:pt x="142239" y="334010"/>
                </a:lnTo>
                <a:close/>
              </a:path>
            </a:pathLst>
          </a:custGeom>
          <a:ln w="35941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318000" y="3069589"/>
            <a:ext cx="11430" cy="35560"/>
          </a:xfrm>
          <a:custGeom>
            <a:avLst/>
            <a:gdLst/>
            <a:ahLst/>
            <a:cxnLst/>
            <a:rect l="l" t="t" r="r" b="b"/>
            <a:pathLst>
              <a:path w="11429" h="35560">
                <a:moveTo>
                  <a:pt x="0" y="0"/>
                </a:moveTo>
                <a:lnTo>
                  <a:pt x="1785" y="8949"/>
                </a:lnTo>
                <a:lnTo>
                  <a:pt x="4762" y="18256"/>
                </a:lnTo>
                <a:lnTo>
                  <a:pt x="8215" y="27324"/>
                </a:lnTo>
                <a:lnTo>
                  <a:pt x="11429" y="35560"/>
                </a:lnTo>
              </a:path>
            </a:pathLst>
          </a:custGeom>
          <a:ln w="35940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687570" y="2857500"/>
            <a:ext cx="50800" cy="33020"/>
          </a:xfrm>
          <a:custGeom>
            <a:avLst/>
            <a:gdLst/>
            <a:ahLst/>
            <a:cxnLst/>
            <a:rect l="l" t="t" r="r" b="b"/>
            <a:pathLst>
              <a:path w="50800" h="33019">
                <a:moveTo>
                  <a:pt x="0" y="0"/>
                </a:moveTo>
                <a:lnTo>
                  <a:pt x="12938" y="7123"/>
                </a:lnTo>
                <a:lnTo>
                  <a:pt x="26352" y="15081"/>
                </a:lnTo>
                <a:lnTo>
                  <a:pt x="39290" y="23752"/>
                </a:lnTo>
                <a:lnTo>
                  <a:pt x="50800" y="33020"/>
                </a:lnTo>
              </a:path>
            </a:pathLst>
          </a:custGeom>
          <a:ln w="35941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984750" y="2815589"/>
            <a:ext cx="13970" cy="31750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13970" y="0"/>
                </a:moveTo>
                <a:lnTo>
                  <a:pt x="9644" y="7282"/>
                </a:lnTo>
                <a:lnTo>
                  <a:pt x="6032" y="15398"/>
                </a:lnTo>
                <a:lnTo>
                  <a:pt x="2897" y="23752"/>
                </a:lnTo>
                <a:lnTo>
                  <a:pt x="0" y="31750"/>
                </a:lnTo>
              </a:path>
            </a:pathLst>
          </a:custGeom>
          <a:ln w="35941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242559" y="2790189"/>
            <a:ext cx="24130" cy="39370"/>
          </a:xfrm>
          <a:custGeom>
            <a:avLst/>
            <a:gdLst/>
            <a:ahLst/>
            <a:cxnLst/>
            <a:rect l="l" t="t" r="r" b="b"/>
            <a:pathLst>
              <a:path w="24129" h="39369">
                <a:moveTo>
                  <a:pt x="24129" y="0"/>
                </a:moveTo>
                <a:lnTo>
                  <a:pt x="16430" y="9187"/>
                </a:lnTo>
                <a:lnTo>
                  <a:pt x="10160" y="19208"/>
                </a:lnTo>
                <a:lnTo>
                  <a:pt x="4841" y="29467"/>
                </a:lnTo>
                <a:lnTo>
                  <a:pt x="0" y="39370"/>
                </a:lnTo>
              </a:path>
            </a:pathLst>
          </a:custGeom>
          <a:ln w="35941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577840" y="2862579"/>
            <a:ext cx="6350" cy="30480"/>
          </a:xfrm>
          <a:custGeom>
            <a:avLst/>
            <a:gdLst/>
            <a:ahLst/>
            <a:cxnLst/>
            <a:rect l="l" t="t" r="r" b="b"/>
            <a:pathLst>
              <a:path w="6350" h="30480">
                <a:moveTo>
                  <a:pt x="0" y="0"/>
                </a:moveTo>
                <a:lnTo>
                  <a:pt x="1865" y="7441"/>
                </a:lnTo>
                <a:lnTo>
                  <a:pt x="4445" y="16668"/>
                </a:lnTo>
                <a:lnTo>
                  <a:pt x="6072" y="25181"/>
                </a:lnTo>
                <a:lnTo>
                  <a:pt x="5080" y="30480"/>
                </a:lnTo>
              </a:path>
            </a:pathLst>
          </a:custGeom>
          <a:ln w="35941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651500" y="3093720"/>
            <a:ext cx="52069" cy="62230"/>
          </a:xfrm>
          <a:custGeom>
            <a:avLst/>
            <a:gdLst/>
            <a:ahLst/>
            <a:cxnLst/>
            <a:rect l="l" t="t" r="r" b="b"/>
            <a:pathLst>
              <a:path w="52070" h="62230">
                <a:moveTo>
                  <a:pt x="52070" y="0"/>
                </a:moveTo>
                <a:lnTo>
                  <a:pt x="41790" y="17402"/>
                </a:lnTo>
                <a:lnTo>
                  <a:pt x="29845" y="33496"/>
                </a:lnTo>
                <a:lnTo>
                  <a:pt x="15994" y="48398"/>
                </a:lnTo>
                <a:lnTo>
                  <a:pt x="0" y="62229"/>
                </a:lnTo>
              </a:path>
            </a:pathLst>
          </a:custGeom>
          <a:ln w="35941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422900" y="3270250"/>
            <a:ext cx="121920" cy="166370"/>
          </a:xfrm>
          <a:custGeom>
            <a:avLst/>
            <a:gdLst/>
            <a:ahLst/>
            <a:cxnLst/>
            <a:rect l="l" t="t" r="r" b="b"/>
            <a:pathLst>
              <a:path w="121920" h="166370">
                <a:moveTo>
                  <a:pt x="121920" y="166370"/>
                </a:moveTo>
                <a:lnTo>
                  <a:pt x="120213" y="137850"/>
                </a:lnTo>
                <a:lnTo>
                  <a:pt x="108264" y="101589"/>
                </a:lnTo>
                <a:lnTo>
                  <a:pt x="84978" y="62951"/>
                </a:lnTo>
                <a:lnTo>
                  <a:pt x="49255" y="27299"/>
                </a:lnTo>
                <a:lnTo>
                  <a:pt x="0" y="0"/>
                </a:lnTo>
              </a:path>
            </a:pathLst>
          </a:custGeom>
          <a:ln w="35941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220970" y="3545840"/>
            <a:ext cx="8890" cy="44450"/>
          </a:xfrm>
          <a:custGeom>
            <a:avLst/>
            <a:gdLst/>
            <a:ahLst/>
            <a:cxnLst/>
            <a:rect l="l" t="t" r="r" b="b"/>
            <a:pathLst>
              <a:path w="8889" h="44450">
                <a:moveTo>
                  <a:pt x="0" y="44450"/>
                </a:moveTo>
                <a:lnTo>
                  <a:pt x="3353" y="33218"/>
                </a:lnTo>
                <a:lnTo>
                  <a:pt x="5873" y="22225"/>
                </a:lnTo>
                <a:lnTo>
                  <a:pt x="7679" y="11231"/>
                </a:lnTo>
                <a:lnTo>
                  <a:pt x="8889" y="0"/>
                </a:lnTo>
              </a:path>
            </a:pathLst>
          </a:custGeom>
          <a:ln w="35940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752340" y="3605529"/>
            <a:ext cx="26670" cy="40640"/>
          </a:xfrm>
          <a:custGeom>
            <a:avLst/>
            <a:gdLst/>
            <a:ahLst/>
            <a:cxnLst/>
            <a:rect l="l" t="t" r="r" b="b"/>
            <a:pathLst>
              <a:path w="26670" h="40639">
                <a:moveTo>
                  <a:pt x="26670" y="40640"/>
                </a:moveTo>
                <a:lnTo>
                  <a:pt x="18752" y="31611"/>
                </a:lnTo>
                <a:lnTo>
                  <a:pt x="11906" y="21748"/>
                </a:lnTo>
                <a:lnTo>
                  <a:pt x="5774" y="11172"/>
                </a:lnTo>
                <a:lnTo>
                  <a:pt x="0" y="0"/>
                </a:lnTo>
              </a:path>
            </a:pathLst>
          </a:custGeom>
          <a:ln w="35941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387850" y="3550920"/>
            <a:ext cx="41910" cy="8890"/>
          </a:xfrm>
          <a:custGeom>
            <a:avLst/>
            <a:gdLst/>
            <a:ahLst/>
            <a:cxnLst/>
            <a:rect l="l" t="t" r="r" b="b"/>
            <a:pathLst>
              <a:path w="41910" h="8889">
                <a:moveTo>
                  <a:pt x="0" y="8889"/>
                </a:moveTo>
                <a:lnTo>
                  <a:pt x="10656" y="6965"/>
                </a:lnTo>
                <a:lnTo>
                  <a:pt x="21431" y="4921"/>
                </a:lnTo>
                <a:lnTo>
                  <a:pt x="31968" y="2639"/>
                </a:lnTo>
                <a:lnTo>
                  <a:pt x="41910" y="0"/>
                </a:lnTo>
              </a:path>
            </a:pathLst>
          </a:custGeom>
          <a:ln w="35941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254500" y="3326129"/>
            <a:ext cx="92710" cy="19050"/>
          </a:xfrm>
          <a:custGeom>
            <a:avLst/>
            <a:gdLst/>
            <a:ahLst/>
            <a:cxnLst/>
            <a:rect l="l" t="t" r="r" b="b"/>
            <a:pathLst>
              <a:path w="92710" h="19050">
                <a:moveTo>
                  <a:pt x="0" y="0"/>
                </a:moveTo>
                <a:lnTo>
                  <a:pt x="18950" y="8314"/>
                </a:lnTo>
                <a:lnTo>
                  <a:pt x="40163" y="15081"/>
                </a:lnTo>
                <a:lnTo>
                  <a:pt x="64472" y="18752"/>
                </a:lnTo>
                <a:lnTo>
                  <a:pt x="92710" y="17780"/>
                </a:lnTo>
              </a:path>
            </a:pathLst>
          </a:custGeom>
          <a:ln w="35941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6040120" y="2862579"/>
            <a:ext cx="264160" cy="167640"/>
          </a:xfrm>
          <a:custGeom>
            <a:avLst/>
            <a:gdLst/>
            <a:ahLst/>
            <a:cxnLst/>
            <a:rect l="l" t="t" r="r" b="b"/>
            <a:pathLst>
              <a:path w="264160" h="167639">
                <a:moveTo>
                  <a:pt x="132079" y="0"/>
                </a:moveTo>
                <a:lnTo>
                  <a:pt x="184328" y="6310"/>
                </a:lnTo>
                <a:lnTo>
                  <a:pt x="226218" y="23812"/>
                </a:lnTo>
                <a:lnTo>
                  <a:pt x="254059" y="50363"/>
                </a:lnTo>
                <a:lnTo>
                  <a:pt x="264159" y="83820"/>
                </a:lnTo>
                <a:lnTo>
                  <a:pt x="254059" y="116740"/>
                </a:lnTo>
                <a:lnTo>
                  <a:pt x="226218" y="143351"/>
                </a:lnTo>
                <a:lnTo>
                  <a:pt x="184328" y="161151"/>
                </a:lnTo>
                <a:lnTo>
                  <a:pt x="132079" y="167640"/>
                </a:lnTo>
                <a:lnTo>
                  <a:pt x="79831" y="161151"/>
                </a:lnTo>
                <a:lnTo>
                  <a:pt x="37941" y="143351"/>
                </a:lnTo>
                <a:lnTo>
                  <a:pt x="10100" y="116740"/>
                </a:lnTo>
                <a:lnTo>
                  <a:pt x="0" y="83820"/>
                </a:lnTo>
                <a:lnTo>
                  <a:pt x="10100" y="50363"/>
                </a:lnTo>
                <a:lnTo>
                  <a:pt x="37941" y="23812"/>
                </a:lnTo>
                <a:lnTo>
                  <a:pt x="79831" y="6310"/>
                </a:lnTo>
                <a:lnTo>
                  <a:pt x="132079" y="0"/>
                </a:lnTo>
                <a:close/>
              </a:path>
            </a:pathLst>
          </a:custGeom>
          <a:ln w="35941">
            <a:solidFill>
              <a:srgbClr val="00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6654609" y="2729039"/>
            <a:ext cx="211200" cy="1477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7217219" y="2624899"/>
            <a:ext cx="138810" cy="1019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 txBox="1"/>
          <p:nvPr/>
        </p:nvSpPr>
        <p:spPr>
          <a:xfrm>
            <a:off x="4763770" y="2988309"/>
            <a:ext cx="3003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...</a:t>
            </a:r>
            <a:endParaRPr sz="2600">
              <a:latin typeface="Arial"/>
              <a:cs typeface="Arial"/>
            </a:endParaRPr>
          </a:p>
        </p:txBody>
      </p:sp>
      <p:sp>
        <p:nvSpPr>
          <p:cNvPr id="746" name="object 746"/>
          <p:cNvSpPr/>
          <p:nvPr/>
        </p:nvSpPr>
        <p:spPr>
          <a:xfrm>
            <a:off x="4248150" y="6336029"/>
            <a:ext cx="3378200" cy="1049020"/>
          </a:xfrm>
          <a:custGeom>
            <a:avLst/>
            <a:gdLst/>
            <a:ahLst/>
            <a:cxnLst/>
            <a:rect l="l" t="t" r="r" b="b"/>
            <a:pathLst>
              <a:path w="3378200" h="1049020">
                <a:moveTo>
                  <a:pt x="2127250" y="807720"/>
                </a:moveTo>
                <a:lnTo>
                  <a:pt x="2081529" y="822960"/>
                </a:lnTo>
                <a:lnTo>
                  <a:pt x="2032000" y="838200"/>
                </a:lnTo>
                <a:lnTo>
                  <a:pt x="1982470" y="850900"/>
                </a:lnTo>
                <a:lnTo>
                  <a:pt x="1929129" y="864870"/>
                </a:lnTo>
                <a:lnTo>
                  <a:pt x="1875789" y="876300"/>
                </a:lnTo>
                <a:lnTo>
                  <a:pt x="1819910" y="886460"/>
                </a:lnTo>
                <a:lnTo>
                  <a:pt x="1762760" y="896620"/>
                </a:lnTo>
                <a:lnTo>
                  <a:pt x="1704339" y="905510"/>
                </a:lnTo>
                <a:lnTo>
                  <a:pt x="1645920" y="913130"/>
                </a:lnTo>
                <a:lnTo>
                  <a:pt x="1584960" y="920750"/>
                </a:lnTo>
                <a:lnTo>
                  <a:pt x="1524000" y="925830"/>
                </a:lnTo>
                <a:lnTo>
                  <a:pt x="1463039" y="929640"/>
                </a:lnTo>
                <a:lnTo>
                  <a:pt x="1400810" y="933450"/>
                </a:lnTo>
                <a:lnTo>
                  <a:pt x="1337310" y="934720"/>
                </a:lnTo>
                <a:lnTo>
                  <a:pt x="1275079" y="935990"/>
                </a:lnTo>
                <a:lnTo>
                  <a:pt x="1211579" y="935990"/>
                </a:lnTo>
                <a:lnTo>
                  <a:pt x="1149350" y="934720"/>
                </a:lnTo>
                <a:lnTo>
                  <a:pt x="1087120" y="932180"/>
                </a:lnTo>
                <a:lnTo>
                  <a:pt x="1024889" y="927100"/>
                </a:lnTo>
                <a:lnTo>
                  <a:pt x="963929" y="923290"/>
                </a:lnTo>
                <a:lnTo>
                  <a:pt x="902970" y="916940"/>
                </a:lnTo>
                <a:lnTo>
                  <a:pt x="843279" y="909320"/>
                </a:lnTo>
                <a:lnTo>
                  <a:pt x="784860" y="901700"/>
                </a:lnTo>
                <a:lnTo>
                  <a:pt x="726439" y="891540"/>
                </a:lnTo>
                <a:lnTo>
                  <a:pt x="670560" y="881380"/>
                </a:lnTo>
                <a:lnTo>
                  <a:pt x="615950" y="869950"/>
                </a:lnTo>
                <a:lnTo>
                  <a:pt x="562610" y="857250"/>
                </a:lnTo>
                <a:lnTo>
                  <a:pt x="510539" y="844550"/>
                </a:lnTo>
                <a:lnTo>
                  <a:pt x="461010" y="830580"/>
                </a:lnTo>
                <a:lnTo>
                  <a:pt x="414020" y="814070"/>
                </a:lnTo>
                <a:lnTo>
                  <a:pt x="368300" y="798830"/>
                </a:lnTo>
                <a:lnTo>
                  <a:pt x="325120" y="782320"/>
                </a:lnTo>
                <a:lnTo>
                  <a:pt x="284479" y="764540"/>
                </a:lnTo>
                <a:lnTo>
                  <a:pt x="245110" y="745490"/>
                </a:lnTo>
                <a:lnTo>
                  <a:pt x="209550" y="726440"/>
                </a:lnTo>
                <a:lnTo>
                  <a:pt x="176529" y="706120"/>
                </a:lnTo>
                <a:lnTo>
                  <a:pt x="118110" y="665480"/>
                </a:lnTo>
                <a:lnTo>
                  <a:pt x="69850" y="622300"/>
                </a:lnTo>
                <a:lnTo>
                  <a:pt x="34289" y="577850"/>
                </a:lnTo>
                <a:lnTo>
                  <a:pt x="11429" y="532130"/>
                </a:lnTo>
                <a:lnTo>
                  <a:pt x="0" y="485140"/>
                </a:lnTo>
                <a:lnTo>
                  <a:pt x="0" y="462280"/>
                </a:lnTo>
                <a:lnTo>
                  <a:pt x="7620" y="415290"/>
                </a:lnTo>
                <a:lnTo>
                  <a:pt x="27939" y="369570"/>
                </a:lnTo>
                <a:lnTo>
                  <a:pt x="60960" y="323850"/>
                </a:lnTo>
                <a:lnTo>
                  <a:pt x="105410" y="280670"/>
                </a:lnTo>
                <a:lnTo>
                  <a:pt x="161289" y="238760"/>
                </a:lnTo>
                <a:lnTo>
                  <a:pt x="228600" y="199390"/>
                </a:lnTo>
                <a:lnTo>
                  <a:pt x="265429" y="180340"/>
                </a:lnTo>
                <a:lnTo>
                  <a:pt x="304800" y="162560"/>
                </a:lnTo>
                <a:lnTo>
                  <a:pt x="346710" y="144780"/>
                </a:lnTo>
                <a:lnTo>
                  <a:pt x="392429" y="128270"/>
                </a:lnTo>
                <a:lnTo>
                  <a:pt x="438150" y="113030"/>
                </a:lnTo>
                <a:lnTo>
                  <a:pt x="486410" y="97790"/>
                </a:lnTo>
                <a:lnTo>
                  <a:pt x="537210" y="85090"/>
                </a:lnTo>
                <a:lnTo>
                  <a:pt x="589279" y="71120"/>
                </a:lnTo>
                <a:lnTo>
                  <a:pt x="643889" y="59690"/>
                </a:lnTo>
                <a:lnTo>
                  <a:pt x="699770" y="49530"/>
                </a:lnTo>
                <a:lnTo>
                  <a:pt x="756920" y="39370"/>
                </a:lnTo>
                <a:lnTo>
                  <a:pt x="814070" y="30480"/>
                </a:lnTo>
                <a:lnTo>
                  <a:pt x="873760" y="22860"/>
                </a:lnTo>
                <a:lnTo>
                  <a:pt x="934720" y="15240"/>
                </a:lnTo>
                <a:lnTo>
                  <a:pt x="995679" y="10160"/>
                </a:lnTo>
                <a:lnTo>
                  <a:pt x="1056639" y="6350"/>
                </a:lnTo>
                <a:lnTo>
                  <a:pt x="1118870" y="2540"/>
                </a:lnTo>
                <a:lnTo>
                  <a:pt x="1181100" y="1270"/>
                </a:lnTo>
                <a:lnTo>
                  <a:pt x="1244600" y="0"/>
                </a:lnTo>
                <a:lnTo>
                  <a:pt x="1306829" y="0"/>
                </a:lnTo>
                <a:lnTo>
                  <a:pt x="1370329" y="1270"/>
                </a:lnTo>
                <a:lnTo>
                  <a:pt x="1432560" y="3810"/>
                </a:lnTo>
                <a:lnTo>
                  <a:pt x="1494789" y="7620"/>
                </a:lnTo>
                <a:lnTo>
                  <a:pt x="1555750" y="12700"/>
                </a:lnTo>
                <a:lnTo>
                  <a:pt x="1616710" y="19050"/>
                </a:lnTo>
                <a:lnTo>
                  <a:pt x="1676400" y="26670"/>
                </a:lnTo>
                <a:lnTo>
                  <a:pt x="1734820" y="34290"/>
                </a:lnTo>
                <a:lnTo>
                  <a:pt x="1793239" y="44450"/>
                </a:lnTo>
                <a:lnTo>
                  <a:pt x="1849120" y="54610"/>
                </a:lnTo>
                <a:lnTo>
                  <a:pt x="1903729" y="66040"/>
                </a:lnTo>
                <a:lnTo>
                  <a:pt x="1957070" y="77470"/>
                </a:lnTo>
                <a:lnTo>
                  <a:pt x="2007870" y="91440"/>
                </a:lnTo>
                <a:lnTo>
                  <a:pt x="2057400" y="105410"/>
                </a:lnTo>
                <a:lnTo>
                  <a:pt x="2105660" y="120650"/>
                </a:lnTo>
                <a:lnTo>
                  <a:pt x="2151379" y="137160"/>
                </a:lnTo>
                <a:lnTo>
                  <a:pt x="2194560" y="153670"/>
                </a:lnTo>
                <a:lnTo>
                  <a:pt x="2235200" y="171450"/>
                </a:lnTo>
                <a:lnTo>
                  <a:pt x="2274570" y="190500"/>
                </a:lnTo>
                <a:lnTo>
                  <a:pt x="2310129" y="209550"/>
                </a:lnTo>
                <a:lnTo>
                  <a:pt x="2343150" y="228600"/>
                </a:lnTo>
                <a:lnTo>
                  <a:pt x="2401570" y="270510"/>
                </a:lnTo>
                <a:lnTo>
                  <a:pt x="2449829" y="313690"/>
                </a:lnTo>
                <a:lnTo>
                  <a:pt x="2485390" y="358140"/>
                </a:lnTo>
                <a:lnTo>
                  <a:pt x="2508250" y="403860"/>
                </a:lnTo>
                <a:lnTo>
                  <a:pt x="2519679" y="450850"/>
                </a:lnTo>
                <a:lnTo>
                  <a:pt x="2519679" y="473710"/>
                </a:lnTo>
                <a:lnTo>
                  <a:pt x="2512059" y="520700"/>
                </a:lnTo>
                <a:lnTo>
                  <a:pt x="2491740" y="566420"/>
                </a:lnTo>
                <a:lnTo>
                  <a:pt x="2458720" y="612140"/>
                </a:lnTo>
                <a:lnTo>
                  <a:pt x="2414270" y="655320"/>
                </a:lnTo>
                <a:lnTo>
                  <a:pt x="2387600" y="676910"/>
                </a:lnTo>
                <a:lnTo>
                  <a:pt x="3378200" y="1049020"/>
                </a:lnTo>
                <a:lnTo>
                  <a:pt x="2127250" y="807720"/>
                </a:lnTo>
                <a:close/>
              </a:path>
            </a:pathLst>
          </a:custGeom>
          <a:ln w="3594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 txBox="1"/>
          <p:nvPr/>
        </p:nvSpPr>
        <p:spPr>
          <a:xfrm>
            <a:off x="5358129" y="6573519"/>
            <a:ext cx="3003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...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0320" algn="l"/>
                <a:tab pos="5015230" algn="l"/>
              </a:tabLst>
            </a:pPr>
            <a:r>
              <a:rPr spc="-5" dirty="0"/>
              <a:t>Lasst</a:t>
            </a:r>
            <a:r>
              <a:rPr spc="15" dirty="0"/>
              <a:t> </a:t>
            </a:r>
            <a:r>
              <a:rPr spc="-5" dirty="0"/>
              <a:t>uns	Spanisch	lernen!</a:t>
            </a:r>
            <a:r>
              <a:rPr spc="-95" dirty="0"/>
              <a:t> </a:t>
            </a:r>
            <a:r>
              <a:rPr dirty="0"/>
              <a:t>–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1500" y="739140"/>
            <a:ext cx="8935085" cy="96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0">
              <a:lnSpc>
                <a:spcPts val="3779"/>
              </a:lnSpc>
              <a:spcBef>
                <a:spcPts val="100"/>
              </a:spcBef>
            </a:pPr>
            <a:r>
              <a:rPr sz="3200" spc="-10" dirty="0">
                <a:latin typeface="Arial"/>
                <a:cs typeface="Arial"/>
              </a:rPr>
              <a:t>Ein </a:t>
            </a:r>
            <a:r>
              <a:rPr sz="3200" spc="-5" dirty="0">
                <a:latin typeface="Arial"/>
                <a:cs typeface="Arial"/>
              </a:rPr>
              <a:t>kleiner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Dialog</a:t>
            </a:r>
            <a:endParaRPr sz="3200">
              <a:latin typeface="Arial"/>
              <a:cs typeface="Arial"/>
            </a:endParaRPr>
          </a:p>
          <a:p>
            <a:pPr marL="12700" marR="5080" algn="ctr">
              <a:lnSpc>
                <a:spcPts val="1789"/>
              </a:lnSpc>
              <a:spcBef>
                <a:spcPts val="105"/>
              </a:spcBef>
            </a:pPr>
            <a:r>
              <a:rPr sz="1600" spc="-5" dirty="0">
                <a:latin typeface="Arial"/>
                <a:cs typeface="Arial"/>
              </a:rPr>
              <a:t>Viele der </a:t>
            </a:r>
            <a:r>
              <a:rPr sz="1600" spc="-10" dirty="0">
                <a:latin typeface="Arial"/>
                <a:cs typeface="Arial"/>
              </a:rPr>
              <a:t>Worte </a:t>
            </a:r>
            <a:r>
              <a:rPr sz="1600" spc="-5" dirty="0">
                <a:latin typeface="Arial"/>
                <a:cs typeface="Arial"/>
              </a:rPr>
              <a:t>und Fragen findest du auch bei </a:t>
            </a:r>
            <a:r>
              <a:rPr sz="1600" spc="-5" dirty="0">
                <a:solidFill>
                  <a:srgbClr val="00007F"/>
                </a:solidFill>
                <a:latin typeface="Arial"/>
                <a:cs typeface="Arial"/>
                <a:hlinkClick r:id="rId2"/>
              </a:rPr>
              <a:t>https://de.pons.com/ </a:t>
            </a:r>
            <a:r>
              <a:rPr sz="1600" spc="-5" dirty="0">
                <a:latin typeface="Arial"/>
                <a:cs typeface="Arial"/>
              </a:rPr>
              <a:t>und kannst dir die Aussprache  </a:t>
            </a:r>
            <a:r>
              <a:rPr sz="1600" spc="-10" dirty="0">
                <a:latin typeface="Arial"/>
                <a:cs typeface="Arial"/>
              </a:rPr>
              <a:t>anhören.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3280" y="1563369"/>
            <a:ext cx="3116580" cy="861060"/>
          </a:xfrm>
          <a:custGeom>
            <a:avLst/>
            <a:gdLst/>
            <a:ahLst/>
            <a:cxnLst/>
            <a:rect l="l" t="t" r="r" b="b"/>
            <a:pathLst>
              <a:path w="3116579" h="861060">
                <a:moveTo>
                  <a:pt x="2661920" y="0"/>
                </a:moveTo>
                <a:lnTo>
                  <a:pt x="835659" y="0"/>
                </a:lnTo>
                <a:lnTo>
                  <a:pt x="767688" y="1915"/>
                </a:lnTo>
                <a:lnTo>
                  <a:pt x="701080" y="7396"/>
                </a:lnTo>
                <a:lnTo>
                  <a:pt x="637200" y="16047"/>
                </a:lnTo>
                <a:lnTo>
                  <a:pt x="577413" y="27472"/>
                </a:lnTo>
                <a:lnTo>
                  <a:pt x="523081" y="41275"/>
                </a:lnTo>
                <a:lnTo>
                  <a:pt x="475569" y="57058"/>
                </a:lnTo>
                <a:lnTo>
                  <a:pt x="436241" y="74427"/>
                </a:lnTo>
                <a:lnTo>
                  <a:pt x="387592" y="112334"/>
                </a:lnTo>
                <a:lnTo>
                  <a:pt x="381000" y="132079"/>
                </a:lnTo>
                <a:lnTo>
                  <a:pt x="381000" y="463550"/>
                </a:lnTo>
                <a:lnTo>
                  <a:pt x="0" y="861059"/>
                </a:lnTo>
                <a:lnTo>
                  <a:pt x="381000" y="660400"/>
                </a:lnTo>
                <a:lnTo>
                  <a:pt x="3116580" y="660400"/>
                </a:lnTo>
                <a:lnTo>
                  <a:pt x="3116580" y="132079"/>
                </a:lnTo>
                <a:lnTo>
                  <a:pt x="3091119" y="92984"/>
                </a:lnTo>
                <a:lnTo>
                  <a:pt x="3022010" y="57058"/>
                </a:lnTo>
                <a:lnTo>
                  <a:pt x="2974498" y="41275"/>
                </a:lnTo>
                <a:lnTo>
                  <a:pt x="2920166" y="27472"/>
                </a:lnTo>
                <a:lnTo>
                  <a:pt x="2860379" y="16047"/>
                </a:lnTo>
                <a:lnTo>
                  <a:pt x="2796499" y="7396"/>
                </a:lnTo>
                <a:lnTo>
                  <a:pt x="2729891" y="1915"/>
                </a:lnTo>
                <a:lnTo>
                  <a:pt x="2661920" y="0"/>
                </a:lnTo>
                <a:close/>
              </a:path>
              <a:path w="3116579" h="861060">
                <a:moveTo>
                  <a:pt x="3116580" y="660400"/>
                </a:moveTo>
                <a:lnTo>
                  <a:pt x="381000" y="660400"/>
                </a:lnTo>
                <a:lnTo>
                  <a:pt x="387592" y="680145"/>
                </a:lnTo>
                <a:lnTo>
                  <a:pt x="436241" y="718052"/>
                </a:lnTo>
                <a:lnTo>
                  <a:pt x="475569" y="735421"/>
                </a:lnTo>
                <a:lnTo>
                  <a:pt x="523081" y="751204"/>
                </a:lnTo>
                <a:lnTo>
                  <a:pt x="577413" y="765007"/>
                </a:lnTo>
                <a:lnTo>
                  <a:pt x="637200" y="776432"/>
                </a:lnTo>
                <a:lnTo>
                  <a:pt x="701080" y="785083"/>
                </a:lnTo>
                <a:lnTo>
                  <a:pt x="767688" y="790564"/>
                </a:lnTo>
                <a:lnTo>
                  <a:pt x="835659" y="792479"/>
                </a:lnTo>
                <a:lnTo>
                  <a:pt x="2661920" y="792479"/>
                </a:lnTo>
                <a:lnTo>
                  <a:pt x="2729891" y="790564"/>
                </a:lnTo>
                <a:lnTo>
                  <a:pt x="2796499" y="785083"/>
                </a:lnTo>
                <a:lnTo>
                  <a:pt x="2860379" y="776432"/>
                </a:lnTo>
                <a:lnTo>
                  <a:pt x="2920166" y="765007"/>
                </a:lnTo>
                <a:lnTo>
                  <a:pt x="2974498" y="751204"/>
                </a:lnTo>
                <a:lnTo>
                  <a:pt x="3022010" y="735421"/>
                </a:lnTo>
                <a:lnTo>
                  <a:pt x="3061338" y="718052"/>
                </a:lnTo>
                <a:lnTo>
                  <a:pt x="3109987" y="680145"/>
                </a:lnTo>
                <a:lnTo>
                  <a:pt x="3116580" y="66040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280" y="1563369"/>
            <a:ext cx="3116580" cy="861060"/>
          </a:xfrm>
          <a:custGeom>
            <a:avLst/>
            <a:gdLst/>
            <a:ahLst/>
            <a:cxnLst/>
            <a:rect l="l" t="t" r="r" b="b"/>
            <a:pathLst>
              <a:path w="3116579" h="861060">
                <a:moveTo>
                  <a:pt x="835659" y="0"/>
                </a:moveTo>
                <a:lnTo>
                  <a:pt x="767688" y="1915"/>
                </a:lnTo>
                <a:lnTo>
                  <a:pt x="701080" y="7396"/>
                </a:lnTo>
                <a:lnTo>
                  <a:pt x="637200" y="16047"/>
                </a:lnTo>
                <a:lnTo>
                  <a:pt x="577413" y="27472"/>
                </a:lnTo>
                <a:lnTo>
                  <a:pt x="523081" y="41275"/>
                </a:lnTo>
                <a:lnTo>
                  <a:pt x="475569" y="57058"/>
                </a:lnTo>
                <a:lnTo>
                  <a:pt x="436241" y="74427"/>
                </a:lnTo>
                <a:lnTo>
                  <a:pt x="387592" y="112334"/>
                </a:lnTo>
                <a:lnTo>
                  <a:pt x="381000" y="132079"/>
                </a:lnTo>
                <a:lnTo>
                  <a:pt x="381000" y="229869"/>
                </a:lnTo>
                <a:lnTo>
                  <a:pt x="381000" y="328929"/>
                </a:lnTo>
                <a:lnTo>
                  <a:pt x="381000" y="463550"/>
                </a:lnTo>
                <a:lnTo>
                  <a:pt x="0" y="861059"/>
                </a:lnTo>
                <a:lnTo>
                  <a:pt x="381000" y="660400"/>
                </a:lnTo>
                <a:lnTo>
                  <a:pt x="406460" y="699495"/>
                </a:lnTo>
                <a:lnTo>
                  <a:pt x="475569" y="735421"/>
                </a:lnTo>
                <a:lnTo>
                  <a:pt x="523081" y="751204"/>
                </a:lnTo>
                <a:lnTo>
                  <a:pt x="577413" y="765007"/>
                </a:lnTo>
                <a:lnTo>
                  <a:pt x="637200" y="776432"/>
                </a:lnTo>
                <a:lnTo>
                  <a:pt x="701080" y="785083"/>
                </a:lnTo>
                <a:lnTo>
                  <a:pt x="767688" y="790564"/>
                </a:lnTo>
                <a:lnTo>
                  <a:pt x="835659" y="792479"/>
                </a:lnTo>
                <a:lnTo>
                  <a:pt x="1176020" y="792479"/>
                </a:lnTo>
                <a:lnTo>
                  <a:pt x="1516380" y="792479"/>
                </a:lnTo>
                <a:lnTo>
                  <a:pt x="1979930" y="792479"/>
                </a:lnTo>
                <a:lnTo>
                  <a:pt x="2321560" y="792479"/>
                </a:lnTo>
                <a:lnTo>
                  <a:pt x="2661920" y="792479"/>
                </a:lnTo>
                <a:lnTo>
                  <a:pt x="2729891" y="790564"/>
                </a:lnTo>
                <a:lnTo>
                  <a:pt x="2796499" y="785083"/>
                </a:lnTo>
                <a:lnTo>
                  <a:pt x="2860379" y="776432"/>
                </a:lnTo>
                <a:lnTo>
                  <a:pt x="2920166" y="765007"/>
                </a:lnTo>
                <a:lnTo>
                  <a:pt x="2974498" y="751204"/>
                </a:lnTo>
                <a:lnTo>
                  <a:pt x="3022010" y="735421"/>
                </a:lnTo>
                <a:lnTo>
                  <a:pt x="3061338" y="718052"/>
                </a:lnTo>
                <a:lnTo>
                  <a:pt x="3109987" y="680145"/>
                </a:lnTo>
                <a:lnTo>
                  <a:pt x="3116580" y="660400"/>
                </a:lnTo>
                <a:lnTo>
                  <a:pt x="3116580" y="562609"/>
                </a:lnTo>
                <a:lnTo>
                  <a:pt x="3116580" y="463550"/>
                </a:lnTo>
                <a:lnTo>
                  <a:pt x="3116580" y="328929"/>
                </a:lnTo>
                <a:lnTo>
                  <a:pt x="3116580" y="229869"/>
                </a:lnTo>
                <a:lnTo>
                  <a:pt x="3116580" y="132079"/>
                </a:lnTo>
                <a:lnTo>
                  <a:pt x="3109987" y="112334"/>
                </a:lnTo>
                <a:lnTo>
                  <a:pt x="3061338" y="74427"/>
                </a:lnTo>
                <a:lnTo>
                  <a:pt x="3022010" y="57058"/>
                </a:lnTo>
                <a:lnTo>
                  <a:pt x="2974498" y="41275"/>
                </a:lnTo>
                <a:lnTo>
                  <a:pt x="2920166" y="27472"/>
                </a:lnTo>
                <a:lnTo>
                  <a:pt x="2860379" y="16047"/>
                </a:lnTo>
                <a:lnTo>
                  <a:pt x="2796499" y="7396"/>
                </a:lnTo>
                <a:lnTo>
                  <a:pt x="2729891" y="1915"/>
                </a:lnTo>
                <a:lnTo>
                  <a:pt x="2661920" y="0"/>
                </a:lnTo>
                <a:lnTo>
                  <a:pt x="2321560" y="0"/>
                </a:lnTo>
                <a:lnTo>
                  <a:pt x="1979930" y="0"/>
                </a:lnTo>
                <a:lnTo>
                  <a:pt x="1516380" y="0"/>
                </a:lnTo>
                <a:lnTo>
                  <a:pt x="1176020" y="0"/>
                </a:lnTo>
                <a:lnTo>
                  <a:pt x="8356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38679" y="1729740"/>
            <a:ext cx="90678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latin typeface="Arial"/>
                <a:cs typeface="Arial"/>
              </a:rPr>
              <a:t>¡</a:t>
            </a:r>
            <a:r>
              <a:rPr sz="2600" spc="-5" dirty="0">
                <a:latin typeface="Arial"/>
                <a:cs typeface="Arial"/>
              </a:rPr>
              <a:t>H</a:t>
            </a:r>
            <a:r>
              <a:rPr sz="2600" spc="1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a!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68240" y="1656079"/>
            <a:ext cx="4419600" cy="1008380"/>
          </a:xfrm>
          <a:custGeom>
            <a:avLst/>
            <a:gdLst/>
            <a:ahLst/>
            <a:cxnLst/>
            <a:rect l="l" t="t" r="r" b="b"/>
            <a:pathLst>
              <a:path w="4419600" h="1008380">
                <a:moveTo>
                  <a:pt x="2881630" y="0"/>
                </a:moveTo>
                <a:lnTo>
                  <a:pt x="574039" y="0"/>
                </a:lnTo>
                <a:lnTo>
                  <a:pt x="507935" y="1449"/>
                </a:lnTo>
                <a:lnTo>
                  <a:pt x="442614" y="5646"/>
                </a:lnTo>
                <a:lnTo>
                  <a:pt x="378861" y="12361"/>
                </a:lnTo>
                <a:lnTo>
                  <a:pt x="317459" y="21365"/>
                </a:lnTo>
                <a:lnTo>
                  <a:pt x="259193" y="32429"/>
                </a:lnTo>
                <a:lnTo>
                  <a:pt x="204846" y="45324"/>
                </a:lnTo>
                <a:lnTo>
                  <a:pt x="155202" y="59822"/>
                </a:lnTo>
                <a:lnTo>
                  <a:pt x="111045" y="75693"/>
                </a:lnTo>
                <a:lnTo>
                  <a:pt x="73159" y="92709"/>
                </a:lnTo>
                <a:lnTo>
                  <a:pt x="19334" y="129259"/>
                </a:lnTo>
                <a:lnTo>
                  <a:pt x="0" y="167640"/>
                </a:lnTo>
                <a:lnTo>
                  <a:pt x="0" y="840740"/>
                </a:lnTo>
                <a:lnTo>
                  <a:pt x="19334" y="879120"/>
                </a:lnTo>
                <a:lnTo>
                  <a:pt x="73159" y="915670"/>
                </a:lnTo>
                <a:lnTo>
                  <a:pt x="111045" y="932686"/>
                </a:lnTo>
                <a:lnTo>
                  <a:pt x="155202" y="948557"/>
                </a:lnTo>
                <a:lnTo>
                  <a:pt x="204846" y="963055"/>
                </a:lnTo>
                <a:lnTo>
                  <a:pt x="259193" y="975950"/>
                </a:lnTo>
                <a:lnTo>
                  <a:pt x="317459" y="987014"/>
                </a:lnTo>
                <a:lnTo>
                  <a:pt x="378861" y="996018"/>
                </a:lnTo>
                <a:lnTo>
                  <a:pt x="442614" y="1002733"/>
                </a:lnTo>
                <a:lnTo>
                  <a:pt x="507935" y="1006930"/>
                </a:lnTo>
                <a:lnTo>
                  <a:pt x="574039" y="1008380"/>
                </a:lnTo>
                <a:lnTo>
                  <a:pt x="2881630" y="1008380"/>
                </a:lnTo>
                <a:lnTo>
                  <a:pt x="2947734" y="1006930"/>
                </a:lnTo>
                <a:lnTo>
                  <a:pt x="3013055" y="1002733"/>
                </a:lnTo>
                <a:lnTo>
                  <a:pt x="3076808" y="996018"/>
                </a:lnTo>
                <a:lnTo>
                  <a:pt x="3138210" y="987014"/>
                </a:lnTo>
                <a:lnTo>
                  <a:pt x="3196476" y="975950"/>
                </a:lnTo>
                <a:lnTo>
                  <a:pt x="3250823" y="963055"/>
                </a:lnTo>
                <a:lnTo>
                  <a:pt x="3300467" y="948557"/>
                </a:lnTo>
                <a:lnTo>
                  <a:pt x="3344624" y="932686"/>
                </a:lnTo>
                <a:lnTo>
                  <a:pt x="3382510" y="915670"/>
                </a:lnTo>
                <a:lnTo>
                  <a:pt x="3436335" y="879120"/>
                </a:lnTo>
                <a:lnTo>
                  <a:pt x="3455669" y="840740"/>
                </a:lnTo>
                <a:lnTo>
                  <a:pt x="4419600" y="765810"/>
                </a:lnTo>
                <a:lnTo>
                  <a:pt x="3455669" y="589280"/>
                </a:lnTo>
                <a:lnTo>
                  <a:pt x="3455669" y="167640"/>
                </a:lnTo>
                <a:lnTo>
                  <a:pt x="3450705" y="148335"/>
                </a:lnTo>
                <a:lnTo>
                  <a:pt x="3413342" y="110640"/>
                </a:lnTo>
                <a:lnTo>
                  <a:pt x="3344624" y="75693"/>
                </a:lnTo>
                <a:lnTo>
                  <a:pt x="3300467" y="59822"/>
                </a:lnTo>
                <a:lnTo>
                  <a:pt x="3250823" y="45324"/>
                </a:lnTo>
                <a:lnTo>
                  <a:pt x="3196476" y="32429"/>
                </a:lnTo>
                <a:lnTo>
                  <a:pt x="3138210" y="21365"/>
                </a:lnTo>
                <a:lnTo>
                  <a:pt x="3076808" y="12361"/>
                </a:lnTo>
                <a:lnTo>
                  <a:pt x="3013055" y="5646"/>
                </a:lnTo>
                <a:lnTo>
                  <a:pt x="2947734" y="1449"/>
                </a:lnTo>
                <a:lnTo>
                  <a:pt x="2881630" y="0"/>
                </a:lnTo>
                <a:close/>
              </a:path>
            </a:pathLst>
          </a:custGeom>
          <a:solidFill>
            <a:srgbClr val="99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8240" y="1656079"/>
            <a:ext cx="4419600" cy="1008380"/>
          </a:xfrm>
          <a:custGeom>
            <a:avLst/>
            <a:gdLst/>
            <a:ahLst/>
            <a:cxnLst/>
            <a:rect l="l" t="t" r="r" b="b"/>
            <a:pathLst>
              <a:path w="4419600" h="1008380">
                <a:moveTo>
                  <a:pt x="574039" y="0"/>
                </a:moveTo>
                <a:lnTo>
                  <a:pt x="507935" y="1449"/>
                </a:lnTo>
                <a:lnTo>
                  <a:pt x="442614" y="5646"/>
                </a:lnTo>
                <a:lnTo>
                  <a:pt x="378861" y="12361"/>
                </a:lnTo>
                <a:lnTo>
                  <a:pt x="317459" y="21365"/>
                </a:lnTo>
                <a:lnTo>
                  <a:pt x="259193" y="32429"/>
                </a:lnTo>
                <a:lnTo>
                  <a:pt x="204846" y="45324"/>
                </a:lnTo>
                <a:lnTo>
                  <a:pt x="155202" y="59822"/>
                </a:lnTo>
                <a:lnTo>
                  <a:pt x="111045" y="75693"/>
                </a:lnTo>
                <a:lnTo>
                  <a:pt x="73159" y="92709"/>
                </a:lnTo>
                <a:lnTo>
                  <a:pt x="19334" y="129259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4964" y="860044"/>
                </a:lnTo>
                <a:lnTo>
                  <a:pt x="42327" y="897739"/>
                </a:lnTo>
                <a:lnTo>
                  <a:pt x="111045" y="932686"/>
                </a:lnTo>
                <a:lnTo>
                  <a:pt x="155202" y="948557"/>
                </a:lnTo>
                <a:lnTo>
                  <a:pt x="204846" y="963055"/>
                </a:lnTo>
                <a:lnTo>
                  <a:pt x="259193" y="975950"/>
                </a:lnTo>
                <a:lnTo>
                  <a:pt x="317459" y="987014"/>
                </a:lnTo>
                <a:lnTo>
                  <a:pt x="378861" y="996018"/>
                </a:lnTo>
                <a:lnTo>
                  <a:pt x="442614" y="1002733"/>
                </a:lnTo>
                <a:lnTo>
                  <a:pt x="507935" y="1006930"/>
                </a:lnTo>
                <a:lnTo>
                  <a:pt x="574039" y="1008380"/>
                </a:lnTo>
                <a:lnTo>
                  <a:pt x="1004570" y="1008380"/>
                </a:lnTo>
                <a:lnTo>
                  <a:pt x="1435100" y="1008380"/>
                </a:lnTo>
                <a:lnTo>
                  <a:pt x="2020569" y="1008380"/>
                </a:lnTo>
                <a:lnTo>
                  <a:pt x="2451100" y="1008380"/>
                </a:lnTo>
                <a:lnTo>
                  <a:pt x="2881630" y="1008380"/>
                </a:lnTo>
                <a:lnTo>
                  <a:pt x="2947734" y="1006930"/>
                </a:lnTo>
                <a:lnTo>
                  <a:pt x="3013055" y="1002733"/>
                </a:lnTo>
                <a:lnTo>
                  <a:pt x="3076808" y="996018"/>
                </a:lnTo>
                <a:lnTo>
                  <a:pt x="3138210" y="987014"/>
                </a:lnTo>
                <a:lnTo>
                  <a:pt x="3196476" y="975950"/>
                </a:lnTo>
                <a:lnTo>
                  <a:pt x="3250823" y="963055"/>
                </a:lnTo>
                <a:lnTo>
                  <a:pt x="3300467" y="948557"/>
                </a:lnTo>
                <a:lnTo>
                  <a:pt x="3344624" y="932686"/>
                </a:lnTo>
                <a:lnTo>
                  <a:pt x="3382510" y="915670"/>
                </a:lnTo>
                <a:lnTo>
                  <a:pt x="3436335" y="879120"/>
                </a:lnTo>
                <a:lnTo>
                  <a:pt x="3455669" y="840740"/>
                </a:lnTo>
                <a:lnTo>
                  <a:pt x="4419600" y="765810"/>
                </a:lnTo>
                <a:lnTo>
                  <a:pt x="3455669" y="589280"/>
                </a:lnTo>
                <a:lnTo>
                  <a:pt x="3455669" y="419100"/>
                </a:lnTo>
                <a:lnTo>
                  <a:pt x="3455669" y="293370"/>
                </a:lnTo>
                <a:lnTo>
                  <a:pt x="3455669" y="167640"/>
                </a:lnTo>
                <a:lnTo>
                  <a:pt x="3450705" y="148335"/>
                </a:lnTo>
                <a:lnTo>
                  <a:pt x="3413342" y="110640"/>
                </a:lnTo>
                <a:lnTo>
                  <a:pt x="3344624" y="75693"/>
                </a:lnTo>
                <a:lnTo>
                  <a:pt x="3300467" y="59822"/>
                </a:lnTo>
                <a:lnTo>
                  <a:pt x="3250823" y="45324"/>
                </a:lnTo>
                <a:lnTo>
                  <a:pt x="3196476" y="32429"/>
                </a:lnTo>
                <a:lnTo>
                  <a:pt x="3138210" y="21365"/>
                </a:lnTo>
                <a:lnTo>
                  <a:pt x="3076808" y="12361"/>
                </a:lnTo>
                <a:lnTo>
                  <a:pt x="3013055" y="5646"/>
                </a:lnTo>
                <a:lnTo>
                  <a:pt x="2947734" y="1449"/>
                </a:lnTo>
                <a:lnTo>
                  <a:pt x="2881630" y="0"/>
                </a:lnTo>
                <a:lnTo>
                  <a:pt x="2451100" y="0"/>
                </a:lnTo>
                <a:lnTo>
                  <a:pt x="2020569" y="0"/>
                </a:lnTo>
                <a:lnTo>
                  <a:pt x="1435100" y="0"/>
                </a:lnTo>
                <a:lnTo>
                  <a:pt x="1004570" y="0"/>
                </a:lnTo>
                <a:lnTo>
                  <a:pt x="57403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40350" y="1744979"/>
            <a:ext cx="2708910" cy="79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015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¡Buenos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días!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3015"/>
              </a:lnSpc>
            </a:pPr>
            <a:r>
              <a:rPr sz="2600" dirty="0">
                <a:latin typeface="Arial"/>
                <a:cs typeface="Arial"/>
              </a:rPr>
              <a:t>¿Cómo </a:t>
            </a:r>
            <a:r>
              <a:rPr sz="2600" spc="-5" dirty="0">
                <a:latin typeface="Arial"/>
                <a:cs typeface="Arial"/>
              </a:rPr>
              <a:t>te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llamas?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2909" y="3743959"/>
            <a:ext cx="3536950" cy="792480"/>
          </a:xfrm>
          <a:custGeom>
            <a:avLst/>
            <a:gdLst/>
            <a:ahLst/>
            <a:cxnLst/>
            <a:rect l="l" t="t" r="r" b="b"/>
            <a:pathLst>
              <a:path w="3536950" h="792479">
                <a:moveTo>
                  <a:pt x="3070860" y="0"/>
                </a:moveTo>
                <a:lnTo>
                  <a:pt x="1195070" y="0"/>
                </a:lnTo>
                <a:lnTo>
                  <a:pt x="1131830" y="1586"/>
                </a:lnTo>
                <a:lnTo>
                  <a:pt x="1069587" y="6144"/>
                </a:lnTo>
                <a:lnTo>
                  <a:pt x="1009399" y="13370"/>
                </a:lnTo>
                <a:lnTo>
                  <a:pt x="952325" y="22961"/>
                </a:lnTo>
                <a:lnTo>
                  <a:pt x="899425" y="34612"/>
                </a:lnTo>
                <a:lnTo>
                  <a:pt x="851757" y="48021"/>
                </a:lnTo>
                <a:lnTo>
                  <a:pt x="810382" y="62884"/>
                </a:lnTo>
                <a:lnTo>
                  <a:pt x="750742" y="95759"/>
                </a:lnTo>
                <a:lnTo>
                  <a:pt x="728980" y="130810"/>
                </a:lnTo>
                <a:lnTo>
                  <a:pt x="728980" y="463550"/>
                </a:lnTo>
                <a:lnTo>
                  <a:pt x="0" y="534669"/>
                </a:lnTo>
                <a:lnTo>
                  <a:pt x="728980" y="660400"/>
                </a:lnTo>
                <a:lnTo>
                  <a:pt x="734597" y="678361"/>
                </a:lnTo>
                <a:lnTo>
                  <a:pt x="750742" y="696024"/>
                </a:lnTo>
                <a:lnTo>
                  <a:pt x="810382" y="729268"/>
                </a:lnTo>
                <a:lnTo>
                  <a:pt x="851757" y="744252"/>
                </a:lnTo>
                <a:lnTo>
                  <a:pt x="899425" y="757748"/>
                </a:lnTo>
                <a:lnTo>
                  <a:pt x="952325" y="769457"/>
                </a:lnTo>
                <a:lnTo>
                  <a:pt x="1009399" y="779083"/>
                </a:lnTo>
                <a:lnTo>
                  <a:pt x="1069587" y="786327"/>
                </a:lnTo>
                <a:lnTo>
                  <a:pt x="1131830" y="790892"/>
                </a:lnTo>
                <a:lnTo>
                  <a:pt x="1195070" y="792479"/>
                </a:lnTo>
                <a:lnTo>
                  <a:pt x="3070860" y="792479"/>
                </a:lnTo>
                <a:lnTo>
                  <a:pt x="3134099" y="790892"/>
                </a:lnTo>
                <a:lnTo>
                  <a:pt x="3196342" y="786327"/>
                </a:lnTo>
                <a:lnTo>
                  <a:pt x="3256530" y="779083"/>
                </a:lnTo>
                <a:lnTo>
                  <a:pt x="3313604" y="769457"/>
                </a:lnTo>
                <a:lnTo>
                  <a:pt x="3366504" y="757748"/>
                </a:lnTo>
                <a:lnTo>
                  <a:pt x="3414172" y="744252"/>
                </a:lnTo>
                <a:lnTo>
                  <a:pt x="3455547" y="729268"/>
                </a:lnTo>
                <a:lnTo>
                  <a:pt x="3515187" y="696024"/>
                </a:lnTo>
                <a:lnTo>
                  <a:pt x="3536950" y="660400"/>
                </a:lnTo>
                <a:lnTo>
                  <a:pt x="3536950" y="130810"/>
                </a:lnTo>
                <a:lnTo>
                  <a:pt x="3515187" y="95759"/>
                </a:lnTo>
                <a:lnTo>
                  <a:pt x="3455547" y="62884"/>
                </a:lnTo>
                <a:lnTo>
                  <a:pt x="3414172" y="48021"/>
                </a:lnTo>
                <a:lnTo>
                  <a:pt x="3366504" y="34612"/>
                </a:lnTo>
                <a:lnTo>
                  <a:pt x="3313604" y="22961"/>
                </a:lnTo>
                <a:lnTo>
                  <a:pt x="3256530" y="13370"/>
                </a:lnTo>
                <a:lnTo>
                  <a:pt x="3196342" y="6144"/>
                </a:lnTo>
                <a:lnTo>
                  <a:pt x="3134099" y="1586"/>
                </a:lnTo>
                <a:lnTo>
                  <a:pt x="307086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909" y="3743959"/>
            <a:ext cx="3536950" cy="792480"/>
          </a:xfrm>
          <a:custGeom>
            <a:avLst/>
            <a:gdLst/>
            <a:ahLst/>
            <a:cxnLst/>
            <a:rect l="l" t="t" r="r" b="b"/>
            <a:pathLst>
              <a:path w="3536950" h="792479">
                <a:moveTo>
                  <a:pt x="1195070" y="0"/>
                </a:moveTo>
                <a:lnTo>
                  <a:pt x="1131830" y="1586"/>
                </a:lnTo>
                <a:lnTo>
                  <a:pt x="1069587" y="6144"/>
                </a:lnTo>
                <a:lnTo>
                  <a:pt x="1009399" y="13370"/>
                </a:lnTo>
                <a:lnTo>
                  <a:pt x="952325" y="22961"/>
                </a:lnTo>
                <a:lnTo>
                  <a:pt x="899425" y="34612"/>
                </a:lnTo>
                <a:lnTo>
                  <a:pt x="851757" y="48021"/>
                </a:lnTo>
                <a:lnTo>
                  <a:pt x="810382" y="62884"/>
                </a:lnTo>
                <a:lnTo>
                  <a:pt x="750742" y="95759"/>
                </a:lnTo>
                <a:lnTo>
                  <a:pt x="728980" y="130810"/>
                </a:lnTo>
                <a:lnTo>
                  <a:pt x="728980" y="229869"/>
                </a:lnTo>
                <a:lnTo>
                  <a:pt x="728980" y="328929"/>
                </a:lnTo>
                <a:lnTo>
                  <a:pt x="728980" y="463550"/>
                </a:lnTo>
                <a:lnTo>
                  <a:pt x="0" y="534669"/>
                </a:lnTo>
                <a:lnTo>
                  <a:pt x="728980" y="660400"/>
                </a:lnTo>
                <a:lnTo>
                  <a:pt x="750742" y="696024"/>
                </a:lnTo>
                <a:lnTo>
                  <a:pt x="810382" y="729268"/>
                </a:lnTo>
                <a:lnTo>
                  <a:pt x="851757" y="744252"/>
                </a:lnTo>
                <a:lnTo>
                  <a:pt x="899425" y="757748"/>
                </a:lnTo>
                <a:lnTo>
                  <a:pt x="952325" y="769457"/>
                </a:lnTo>
                <a:lnTo>
                  <a:pt x="1009399" y="779083"/>
                </a:lnTo>
                <a:lnTo>
                  <a:pt x="1069587" y="786327"/>
                </a:lnTo>
                <a:lnTo>
                  <a:pt x="1131830" y="790892"/>
                </a:lnTo>
                <a:lnTo>
                  <a:pt x="1195070" y="792479"/>
                </a:lnTo>
                <a:lnTo>
                  <a:pt x="1545590" y="792479"/>
                </a:lnTo>
                <a:lnTo>
                  <a:pt x="1894839" y="792479"/>
                </a:lnTo>
                <a:lnTo>
                  <a:pt x="2371090" y="792479"/>
                </a:lnTo>
                <a:lnTo>
                  <a:pt x="2720340" y="792479"/>
                </a:lnTo>
                <a:lnTo>
                  <a:pt x="3070860" y="792479"/>
                </a:lnTo>
                <a:lnTo>
                  <a:pt x="3134099" y="790892"/>
                </a:lnTo>
                <a:lnTo>
                  <a:pt x="3196342" y="786327"/>
                </a:lnTo>
                <a:lnTo>
                  <a:pt x="3256530" y="779083"/>
                </a:lnTo>
                <a:lnTo>
                  <a:pt x="3313604" y="769457"/>
                </a:lnTo>
                <a:lnTo>
                  <a:pt x="3366504" y="757748"/>
                </a:lnTo>
                <a:lnTo>
                  <a:pt x="3414172" y="744252"/>
                </a:lnTo>
                <a:lnTo>
                  <a:pt x="3455547" y="729268"/>
                </a:lnTo>
                <a:lnTo>
                  <a:pt x="3515187" y="696024"/>
                </a:lnTo>
                <a:lnTo>
                  <a:pt x="3536950" y="660400"/>
                </a:lnTo>
                <a:lnTo>
                  <a:pt x="3536950" y="562609"/>
                </a:lnTo>
                <a:lnTo>
                  <a:pt x="3536950" y="463550"/>
                </a:lnTo>
                <a:lnTo>
                  <a:pt x="3536950" y="328929"/>
                </a:lnTo>
                <a:lnTo>
                  <a:pt x="3536950" y="229869"/>
                </a:lnTo>
                <a:lnTo>
                  <a:pt x="3536950" y="130810"/>
                </a:lnTo>
                <a:lnTo>
                  <a:pt x="3531332" y="113164"/>
                </a:lnTo>
                <a:lnTo>
                  <a:pt x="3489572" y="78898"/>
                </a:lnTo>
                <a:lnTo>
                  <a:pt x="3414172" y="48021"/>
                </a:lnTo>
                <a:lnTo>
                  <a:pt x="3366504" y="34612"/>
                </a:lnTo>
                <a:lnTo>
                  <a:pt x="3313604" y="22961"/>
                </a:lnTo>
                <a:lnTo>
                  <a:pt x="3256530" y="13370"/>
                </a:lnTo>
                <a:lnTo>
                  <a:pt x="3196342" y="6144"/>
                </a:lnTo>
                <a:lnTo>
                  <a:pt x="3134099" y="1586"/>
                </a:lnTo>
                <a:lnTo>
                  <a:pt x="3070860" y="0"/>
                </a:lnTo>
                <a:lnTo>
                  <a:pt x="2720340" y="0"/>
                </a:lnTo>
                <a:lnTo>
                  <a:pt x="2371090" y="0"/>
                </a:lnTo>
                <a:lnTo>
                  <a:pt x="1894839" y="0"/>
                </a:lnTo>
                <a:lnTo>
                  <a:pt x="1545590" y="0"/>
                </a:lnTo>
                <a:lnTo>
                  <a:pt x="11950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65580" y="3910329"/>
            <a:ext cx="21774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¿Cómo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estás?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0069" y="4679950"/>
            <a:ext cx="3472179" cy="792480"/>
          </a:xfrm>
          <a:custGeom>
            <a:avLst/>
            <a:gdLst/>
            <a:ahLst/>
            <a:cxnLst/>
            <a:rect l="l" t="t" r="r" b="b"/>
            <a:pathLst>
              <a:path w="3472179" h="792479">
                <a:moveTo>
                  <a:pt x="3004820" y="0"/>
                </a:moveTo>
                <a:lnTo>
                  <a:pt x="1130300" y="0"/>
                </a:lnTo>
                <a:lnTo>
                  <a:pt x="1066774" y="1587"/>
                </a:lnTo>
                <a:lnTo>
                  <a:pt x="1004353" y="6152"/>
                </a:lnTo>
                <a:lnTo>
                  <a:pt x="944079" y="13396"/>
                </a:lnTo>
                <a:lnTo>
                  <a:pt x="886994" y="23022"/>
                </a:lnTo>
                <a:lnTo>
                  <a:pt x="834140" y="34731"/>
                </a:lnTo>
                <a:lnTo>
                  <a:pt x="786558" y="48227"/>
                </a:lnTo>
                <a:lnTo>
                  <a:pt x="745291" y="63211"/>
                </a:lnTo>
                <a:lnTo>
                  <a:pt x="685869" y="96455"/>
                </a:lnTo>
                <a:lnTo>
                  <a:pt x="664210" y="132080"/>
                </a:lnTo>
                <a:lnTo>
                  <a:pt x="664210" y="463550"/>
                </a:lnTo>
                <a:lnTo>
                  <a:pt x="0" y="561339"/>
                </a:lnTo>
                <a:lnTo>
                  <a:pt x="664210" y="660400"/>
                </a:lnTo>
                <a:lnTo>
                  <a:pt x="669798" y="678361"/>
                </a:lnTo>
                <a:lnTo>
                  <a:pt x="685869" y="696024"/>
                </a:lnTo>
                <a:lnTo>
                  <a:pt x="745291" y="729268"/>
                </a:lnTo>
                <a:lnTo>
                  <a:pt x="786558" y="744252"/>
                </a:lnTo>
                <a:lnTo>
                  <a:pt x="834140" y="757748"/>
                </a:lnTo>
                <a:lnTo>
                  <a:pt x="886994" y="769457"/>
                </a:lnTo>
                <a:lnTo>
                  <a:pt x="944079" y="779083"/>
                </a:lnTo>
                <a:lnTo>
                  <a:pt x="1004353" y="786327"/>
                </a:lnTo>
                <a:lnTo>
                  <a:pt x="1066774" y="790892"/>
                </a:lnTo>
                <a:lnTo>
                  <a:pt x="1130300" y="792480"/>
                </a:lnTo>
                <a:lnTo>
                  <a:pt x="3004820" y="792480"/>
                </a:lnTo>
                <a:lnTo>
                  <a:pt x="3068375" y="790892"/>
                </a:lnTo>
                <a:lnTo>
                  <a:pt x="3130877" y="786327"/>
                </a:lnTo>
                <a:lnTo>
                  <a:pt x="3191272" y="779083"/>
                </a:lnTo>
                <a:lnTo>
                  <a:pt x="3248507" y="769457"/>
                </a:lnTo>
                <a:lnTo>
                  <a:pt x="3301528" y="757748"/>
                </a:lnTo>
                <a:lnTo>
                  <a:pt x="3349282" y="744252"/>
                </a:lnTo>
                <a:lnTo>
                  <a:pt x="3390716" y="729268"/>
                </a:lnTo>
                <a:lnTo>
                  <a:pt x="3450409" y="696024"/>
                </a:lnTo>
                <a:lnTo>
                  <a:pt x="3472179" y="660400"/>
                </a:lnTo>
                <a:lnTo>
                  <a:pt x="3472179" y="132080"/>
                </a:lnTo>
                <a:lnTo>
                  <a:pt x="3450409" y="96455"/>
                </a:lnTo>
                <a:lnTo>
                  <a:pt x="3390716" y="63211"/>
                </a:lnTo>
                <a:lnTo>
                  <a:pt x="3349282" y="48227"/>
                </a:lnTo>
                <a:lnTo>
                  <a:pt x="3301528" y="34731"/>
                </a:lnTo>
                <a:lnTo>
                  <a:pt x="3248507" y="23022"/>
                </a:lnTo>
                <a:lnTo>
                  <a:pt x="3191272" y="13396"/>
                </a:lnTo>
                <a:lnTo>
                  <a:pt x="3130877" y="6152"/>
                </a:lnTo>
                <a:lnTo>
                  <a:pt x="3068375" y="1587"/>
                </a:lnTo>
                <a:lnTo>
                  <a:pt x="300482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0069" y="4679950"/>
            <a:ext cx="3472179" cy="792480"/>
          </a:xfrm>
          <a:custGeom>
            <a:avLst/>
            <a:gdLst/>
            <a:ahLst/>
            <a:cxnLst/>
            <a:rect l="l" t="t" r="r" b="b"/>
            <a:pathLst>
              <a:path w="3472179" h="792479">
                <a:moveTo>
                  <a:pt x="1130300" y="0"/>
                </a:moveTo>
                <a:lnTo>
                  <a:pt x="1066774" y="1587"/>
                </a:lnTo>
                <a:lnTo>
                  <a:pt x="1004353" y="6152"/>
                </a:lnTo>
                <a:lnTo>
                  <a:pt x="944079" y="13396"/>
                </a:lnTo>
                <a:lnTo>
                  <a:pt x="886994" y="23022"/>
                </a:lnTo>
                <a:lnTo>
                  <a:pt x="834140" y="34731"/>
                </a:lnTo>
                <a:lnTo>
                  <a:pt x="786558" y="48227"/>
                </a:lnTo>
                <a:lnTo>
                  <a:pt x="745291" y="63211"/>
                </a:lnTo>
                <a:lnTo>
                  <a:pt x="685869" y="96455"/>
                </a:lnTo>
                <a:lnTo>
                  <a:pt x="664210" y="132080"/>
                </a:lnTo>
                <a:lnTo>
                  <a:pt x="664210" y="229869"/>
                </a:lnTo>
                <a:lnTo>
                  <a:pt x="664210" y="328930"/>
                </a:lnTo>
                <a:lnTo>
                  <a:pt x="664210" y="463550"/>
                </a:lnTo>
                <a:lnTo>
                  <a:pt x="0" y="561339"/>
                </a:lnTo>
                <a:lnTo>
                  <a:pt x="664210" y="660400"/>
                </a:lnTo>
                <a:lnTo>
                  <a:pt x="685869" y="696024"/>
                </a:lnTo>
                <a:lnTo>
                  <a:pt x="745291" y="729268"/>
                </a:lnTo>
                <a:lnTo>
                  <a:pt x="786558" y="744252"/>
                </a:lnTo>
                <a:lnTo>
                  <a:pt x="834140" y="757748"/>
                </a:lnTo>
                <a:lnTo>
                  <a:pt x="886994" y="769457"/>
                </a:lnTo>
                <a:lnTo>
                  <a:pt x="944079" y="779083"/>
                </a:lnTo>
                <a:lnTo>
                  <a:pt x="1004353" y="786327"/>
                </a:lnTo>
                <a:lnTo>
                  <a:pt x="1066774" y="790892"/>
                </a:lnTo>
                <a:lnTo>
                  <a:pt x="1130300" y="792480"/>
                </a:lnTo>
                <a:lnTo>
                  <a:pt x="1480820" y="792480"/>
                </a:lnTo>
                <a:lnTo>
                  <a:pt x="1830070" y="792480"/>
                </a:lnTo>
                <a:lnTo>
                  <a:pt x="2306320" y="792480"/>
                </a:lnTo>
                <a:lnTo>
                  <a:pt x="2655570" y="792480"/>
                </a:lnTo>
                <a:lnTo>
                  <a:pt x="3004820" y="792480"/>
                </a:lnTo>
                <a:lnTo>
                  <a:pt x="3068375" y="790892"/>
                </a:lnTo>
                <a:lnTo>
                  <a:pt x="3130877" y="786327"/>
                </a:lnTo>
                <a:lnTo>
                  <a:pt x="3191272" y="779083"/>
                </a:lnTo>
                <a:lnTo>
                  <a:pt x="3248507" y="769457"/>
                </a:lnTo>
                <a:lnTo>
                  <a:pt x="3301528" y="757748"/>
                </a:lnTo>
                <a:lnTo>
                  <a:pt x="3349282" y="744252"/>
                </a:lnTo>
                <a:lnTo>
                  <a:pt x="3390716" y="729268"/>
                </a:lnTo>
                <a:lnTo>
                  <a:pt x="3450409" y="696024"/>
                </a:lnTo>
                <a:lnTo>
                  <a:pt x="3472179" y="660400"/>
                </a:lnTo>
                <a:lnTo>
                  <a:pt x="3472179" y="562610"/>
                </a:lnTo>
                <a:lnTo>
                  <a:pt x="3472179" y="463550"/>
                </a:lnTo>
                <a:lnTo>
                  <a:pt x="3472179" y="328930"/>
                </a:lnTo>
                <a:lnTo>
                  <a:pt x="3472179" y="229869"/>
                </a:lnTo>
                <a:lnTo>
                  <a:pt x="3472179" y="132080"/>
                </a:lnTo>
                <a:lnTo>
                  <a:pt x="3466561" y="114118"/>
                </a:lnTo>
                <a:lnTo>
                  <a:pt x="3424776" y="79386"/>
                </a:lnTo>
                <a:lnTo>
                  <a:pt x="3349282" y="48227"/>
                </a:lnTo>
                <a:lnTo>
                  <a:pt x="3301528" y="34731"/>
                </a:lnTo>
                <a:lnTo>
                  <a:pt x="3248507" y="23022"/>
                </a:lnTo>
                <a:lnTo>
                  <a:pt x="3191272" y="13396"/>
                </a:lnTo>
                <a:lnTo>
                  <a:pt x="3130877" y="6152"/>
                </a:lnTo>
                <a:lnTo>
                  <a:pt x="3068375" y="1587"/>
                </a:lnTo>
                <a:lnTo>
                  <a:pt x="3004820" y="0"/>
                </a:lnTo>
                <a:lnTo>
                  <a:pt x="2655570" y="0"/>
                </a:lnTo>
                <a:lnTo>
                  <a:pt x="2306320" y="0"/>
                </a:lnTo>
                <a:lnTo>
                  <a:pt x="1830070" y="0"/>
                </a:lnTo>
                <a:lnTo>
                  <a:pt x="1480820" y="0"/>
                </a:lnTo>
                <a:lnTo>
                  <a:pt x="1130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97379" y="4846320"/>
            <a:ext cx="136969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80" dirty="0">
                <a:latin typeface="Arial"/>
                <a:cs typeface="Arial"/>
              </a:rPr>
              <a:t>T</a:t>
            </a:r>
            <a:r>
              <a:rPr sz="2600" dirty="0">
                <a:latin typeface="Arial"/>
                <a:cs typeface="Arial"/>
              </a:rPr>
              <a:t>amb</a:t>
            </a:r>
            <a:r>
              <a:rPr sz="2600" spc="-5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é</a:t>
            </a:r>
            <a:r>
              <a:rPr sz="2600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68240" y="3959859"/>
            <a:ext cx="3987800" cy="1008380"/>
          </a:xfrm>
          <a:custGeom>
            <a:avLst/>
            <a:gdLst/>
            <a:ahLst/>
            <a:cxnLst/>
            <a:rect l="l" t="t" r="r" b="b"/>
            <a:pathLst>
              <a:path w="3987800" h="1008379">
                <a:moveTo>
                  <a:pt x="2520950" y="0"/>
                </a:moveTo>
                <a:lnTo>
                  <a:pt x="502920" y="0"/>
                </a:lnTo>
                <a:lnTo>
                  <a:pt x="440200" y="1697"/>
                </a:lnTo>
                <a:lnTo>
                  <a:pt x="378354" y="6596"/>
                </a:lnTo>
                <a:lnTo>
                  <a:pt x="318254" y="14406"/>
                </a:lnTo>
                <a:lnTo>
                  <a:pt x="260773" y="24835"/>
                </a:lnTo>
                <a:lnTo>
                  <a:pt x="206785" y="37592"/>
                </a:lnTo>
                <a:lnTo>
                  <a:pt x="157162" y="52387"/>
                </a:lnTo>
                <a:lnTo>
                  <a:pt x="112778" y="68928"/>
                </a:lnTo>
                <a:lnTo>
                  <a:pt x="74506" y="86924"/>
                </a:lnTo>
                <a:lnTo>
                  <a:pt x="19790" y="126118"/>
                </a:lnTo>
                <a:lnTo>
                  <a:pt x="0" y="167639"/>
                </a:lnTo>
                <a:lnTo>
                  <a:pt x="0" y="840739"/>
                </a:lnTo>
                <a:lnTo>
                  <a:pt x="19790" y="882261"/>
                </a:lnTo>
                <a:lnTo>
                  <a:pt x="74506" y="921455"/>
                </a:lnTo>
                <a:lnTo>
                  <a:pt x="112778" y="939451"/>
                </a:lnTo>
                <a:lnTo>
                  <a:pt x="157162" y="955992"/>
                </a:lnTo>
                <a:lnTo>
                  <a:pt x="206785" y="970787"/>
                </a:lnTo>
                <a:lnTo>
                  <a:pt x="260773" y="983544"/>
                </a:lnTo>
                <a:lnTo>
                  <a:pt x="318254" y="993973"/>
                </a:lnTo>
                <a:lnTo>
                  <a:pt x="378354" y="1001783"/>
                </a:lnTo>
                <a:lnTo>
                  <a:pt x="440200" y="1006682"/>
                </a:lnTo>
                <a:lnTo>
                  <a:pt x="502920" y="1008379"/>
                </a:lnTo>
                <a:lnTo>
                  <a:pt x="2520950" y="1008379"/>
                </a:lnTo>
                <a:lnTo>
                  <a:pt x="2583669" y="1006682"/>
                </a:lnTo>
                <a:lnTo>
                  <a:pt x="2645515" y="1001783"/>
                </a:lnTo>
                <a:lnTo>
                  <a:pt x="2705615" y="993973"/>
                </a:lnTo>
                <a:lnTo>
                  <a:pt x="2763096" y="983544"/>
                </a:lnTo>
                <a:lnTo>
                  <a:pt x="2817084" y="970787"/>
                </a:lnTo>
                <a:lnTo>
                  <a:pt x="2866707" y="955992"/>
                </a:lnTo>
                <a:lnTo>
                  <a:pt x="2911091" y="939451"/>
                </a:lnTo>
                <a:lnTo>
                  <a:pt x="2949363" y="921455"/>
                </a:lnTo>
                <a:lnTo>
                  <a:pt x="3004079" y="882261"/>
                </a:lnTo>
                <a:lnTo>
                  <a:pt x="3023869" y="840739"/>
                </a:lnTo>
                <a:lnTo>
                  <a:pt x="3987800" y="765809"/>
                </a:lnTo>
                <a:lnTo>
                  <a:pt x="3023869" y="589279"/>
                </a:lnTo>
                <a:lnTo>
                  <a:pt x="3023869" y="167639"/>
                </a:lnTo>
                <a:lnTo>
                  <a:pt x="3018776" y="146733"/>
                </a:lnTo>
                <a:lnTo>
                  <a:pt x="2980650" y="106084"/>
                </a:lnTo>
                <a:lnTo>
                  <a:pt x="2911091" y="68928"/>
                </a:lnTo>
                <a:lnTo>
                  <a:pt x="2866707" y="52387"/>
                </a:lnTo>
                <a:lnTo>
                  <a:pt x="2817084" y="37592"/>
                </a:lnTo>
                <a:lnTo>
                  <a:pt x="2763096" y="24835"/>
                </a:lnTo>
                <a:lnTo>
                  <a:pt x="2705615" y="14406"/>
                </a:lnTo>
                <a:lnTo>
                  <a:pt x="2645515" y="6596"/>
                </a:lnTo>
                <a:lnTo>
                  <a:pt x="2583669" y="1697"/>
                </a:lnTo>
                <a:lnTo>
                  <a:pt x="2520950" y="0"/>
                </a:lnTo>
                <a:close/>
              </a:path>
            </a:pathLst>
          </a:custGeom>
          <a:solidFill>
            <a:srgbClr val="99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68240" y="3959859"/>
            <a:ext cx="3987800" cy="1008380"/>
          </a:xfrm>
          <a:custGeom>
            <a:avLst/>
            <a:gdLst/>
            <a:ahLst/>
            <a:cxnLst/>
            <a:rect l="l" t="t" r="r" b="b"/>
            <a:pathLst>
              <a:path w="3987800" h="1008379">
                <a:moveTo>
                  <a:pt x="502920" y="0"/>
                </a:moveTo>
                <a:lnTo>
                  <a:pt x="440200" y="1697"/>
                </a:lnTo>
                <a:lnTo>
                  <a:pt x="378354" y="6596"/>
                </a:lnTo>
                <a:lnTo>
                  <a:pt x="318254" y="14406"/>
                </a:lnTo>
                <a:lnTo>
                  <a:pt x="260773" y="24835"/>
                </a:lnTo>
                <a:lnTo>
                  <a:pt x="206785" y="37592"/>
                </a:lnTo>
                <a:lnTo>
                  <a:pt x="157162" y="52387"/>
                </a:lnTo>
                <a:lnTo>
                  <a:pt x="112778" y="68928"/>
                </a:lnTo>
                <a:lnTo>
                  <a:pt x="74506" y="86924"/>
                </a:lnTo>
                <a:lnTo>
                  <a:pt x="19790" y="126118"/>
                </a:lnTo>
                <a:lnTo>
                  <a:pt x="0" y="167639"/>
                </a:lnTo>
                <a:lnTo>
                  <a:pt x="0" y="293369"/>
                </a:lnTo>
                <a:lnTo>
                  <a:pt x="0" y="419100"/>
                </a:lnTo>
                <a:lnTo>
                  <a:pt x="0" y="589279"/>
                </a:lnTo>
                <a:lnTo>
                  <a:pt x="0" y="715009"/>
                </a:lnTo>
                <a:lnTo>
                  <a:pt x="0" y="840739"/>
                </a:lnTo>
                <a:lnTo>
                  <a:pt x="5093" y="861646"/>
                </a:lnTo>
                <a:lnTo>
                  <a:pt x="43219" y="902295"/>
                </a:lnTo>
                <a:lnTo>
                  <a:pt x="112778" y="939451"/>
                </a:lnTo>
                <a:lnTo>
                  <a:pt x="157162" y="955992"/>
                </a:lnTo>
                <a:lnTo>
                  <a:pt x="206785" y="970787"/>
                </a:lnTo>
                <a:lnTo>
                  <a:pt x="260773" y="983544"/>
                </a:lnTo>
                <a:lnTo>
                  <a:pt x="318254" y="993973"/>
                </a:lnTo>
                <a:lnTo>
                  <a:pt x="378354" y="1001783"/>
                </a:lnTo>
                <a:lnTo>
                  <a:pt x="440200" y="1006682"/>
                </a:lnTo>
                <a:lnTo>
                  <a:pt x="502920" y="1008379"/>
                </a:lnTo>
                <a:lnTo>
                  <a:pt x="878839" y="1008379"/>
                </a:lnTo>
                <a:lnTo>
                  <a:pt x="1256030" y="1008379"/>
                </a:lnTo>
                <a:lnTo>
                  <a:pt x="1767839" y="1008379"/>
                </a:lnTo>
                <a:lnTo>
                  <a:pt x="2145030" y="1008379"/>
                </a:lnTo>
                <a:lnTo>
                  <a:pt x="2520950" y="1008379"/>
                </a:lnTo>
                <a:lnTo>
                  <a:pt x="2583669" y="1006682"/>
                </a:lnTo>
                <a:lnTo>
                  <a:pt x="2645515" y="1001783"/>
                </a:lnTo>
                <a:lnTo>
                  <a:pt x="2705615" y="993973"/>
                </a:lnTo>
                <a:lnTo>
                  <a:pt x="2763096" y="983544"/>
                </a:lnTo>
                <a:lnTo>
                  <a:pt x="2817084" y="970787"/>
                </a:lnTo>
                <a:lnTo>
                  <a:pt x="2866707" y="955992"/>
                </a:lnTo>
                <a:lnTo>
                  <a:pt x="2911091" y="939451"/>
                </a:lnTo>
                <a:lnTo>
                  <a:pt x="2949363" y="921455"/>
                </a:lnTo>
                <a:lnTo>
                  <a:pt x="3004079" y="882261"/>
                </a:lnTo>
                <a:lnTo>
                  <a:pt x="3023869" y="840739"/>
                </a:lnTo>
                <a:lnTo>
                  <a:pt x="3987800" y="765809"/>
                </a:lnTo>
                <a:lnTo>
                  <a:pt x="3023869" y="589279"/>
                </a:lnTo>
                <a:lnTo>
                  <a:pt x="3023869" y="419100"/>
                </a:lnTo>
                <a:lnTo>
                  <a:pt x="3023869" y="293369"/>
                </a:lnTo>
                <a:lnTo>
                  <a:pt x="3023869" y="167639"/>
                </a:lnTo>
                <a:lnTo>
                  <a:pt x="3018776" y="146733"/>
                </a:lnTo>
                <a:lnTo>
                  <a:pt x="2980650" y="106084"/>
                </a:lnTo>
                <a:lnTo>
                  <a:pt x="2911091" y="68928"/>
                </a:lnTo>
                <a:lnTo>
                  <a:pt x="2866707" y="52387"/>
                </a:lnTo>
                <a:lnTo>
                  <a:pt x="2817084" y="37592"/>
                </a:lnTo>
                <a:lnTo>
                  <a:pt x="2763096" y="24835"/>
                </a:lnTo>
                <a:lnTo>
                  <a:pt x="2705615" y="14406"/>
                </a:lnTo>
                <a:lnTo>
                  <a:pt x="2645515" y="6596"/>
                </a:lnTo>
                <a:lnTo>
                  <a:pt x="2583669" y="1697"/>
                </a:lnTo>
                <a:lnTo>
                  <a:pt x="2520950" y="0"/>
                </a:lnTo>
                <a:lnTo>
                  <a:pt x="2145030" y="0"/>
                </a:lnTo>
                <a:lnTo>
                  <a:pt x="1767839" y="0"/>
                </a:lnTo>
                <a:lnTo>
                  <a:pt x="1256030" y="0"/>
                </a:lnTo>
                <a:lnTo>
                  <a:pt x="878839" y="0"/>
                </a:lnTo>
                <a:lnTo>
                  <a:pt x="5029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47690" y="4050029"/>
            <a:ext cx="1664335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1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Estoy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bien.</a:t>
            </a:r>
            <a:endParaRPr sz="2600">
              <a:latin typeface="Arial"/>
              <a:cs typeface="Arial"/>
            </a:endParaRPr>
          </a:p>
          <a:p>
            <a:pPr algn="ctr">
              <a:lnSpc>
                <a:spcPts val="3010"/>
              </a:lnSpc>
            </a:pPr>
            <a:r>
              <a:rPr sz="2600" dirty="0">
                <a:latin typeface="Arial"/>
                <a:cs typeface="Arial"/>
              </a:rPr>
              <a:t>¿Y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tú?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344409" y="4320540"/>
            <a:ext cx="359410" cy="359410"/>
          </a:xfrm>
          <a:custGeom>
            <a:avLst/>
            <a:gdLst/>
            <a:ahLst/>
            <a:cxnLst/>
            <a:rect l="l" t="t" r="r" b="b"/>
            <a:pathLst>
              <a:path w="359409" h="359410">
                <a:moveTo>
                  <a:pt x="179070" y="0"/>
                </a:moveTo>
                <a:lnTo>
                  <a:pt x="130527" y="6208"/>
                </a:lnTo>
                <a:lnTo>
                  <a:pt x="87488" y="23847"/>
                </a:lnTo>
                <a:lnTo>
                  <a:pt x="51435" y="51435"/>
                </a:lnTo>
                <a:lnTo>
                  <a:pt x="23847" y="87488"/>
                </a:lnTo>
                <a:lnTo>
                  <a:pt x="6208" y="130527"/>
                </a:lnTo>
                <a:lnTo>
                  <a:pt x="0" y="179070"/>
                </a:lnTo>
                <a:lnTo>
                  <a:pt x="6208" y="228147"/>
                </a:lnTo>
                <a:lnTo>
                  <a:pt x="23847" y="271544"/>
                </a:lnTo>
                <a:lnTo>
                  <a:pt x="51435" y="307816"/>
                </a:lnTo>
                <a:lnTo>
                  <a:pt x="87488" y="335515"/>
                </a:lnTo>
                <a:lnTo>
                  <a:pt x="130527" y="353195"/>
                </a:lnTo>
                <a:lnTo>
                  <a:pt x="179070" y="359410"/>
                </a:lnTo>
                <a:lnTo>
                  <a:pt x="228147" y="353195"/>
                </a:lnTo>
                <a:lnTo>
                  <a:pt x="271544" y="335515"/>
                </a:lnTo>
                <a:lnTo>
                  <a:pt x="307816" y="307816"/>
                </a:lnTo>
                <a:lnTo>
                  <a:pt x="335515" y="271544"/>
                </a:lnTo>
                <a:lnTo>
                  <a:pt x="353195" y="228147"/>
                </a:lnTo>
                <a:lnTo>
                  <a:pt x="359410" y="179070"/>
                </a:lnTo>
                <a:lnTo>
                  <a:pt x="353195" y="130527"/>
                </a:lnTo>
                <a:lnTo>
                  <a:pt x="335515" y="87488"/>
                </a:lnTo>
                <a:lnTo>
                  <a:pt x="307816" y="51435"/>
                </a:lnTo>
                <a:lnTo>
                  <a:pt x="271544" y="23847"/>
                </a:lnTo>
                <a:lnTo>
                  <a:pt x="228147" y="6208"/>
                </a:lnTo>
                <a:lnTo>
                  <a:pt x="179070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44409" y="4320540"/>
            <a:ext cx="359410" cy="359410"/>
          </a:xfrm>
          <a:custGeom>
            <a:avLst/>
            <a:gdLst/>
            <a:ahLst/>
            <a:cxnLst/>
            <a:rect l="l" t="t" r="r" b="b"/>
            <a:pathLst>
              <a:path w="359409" h="359410">
                <a:moveTo>
                  <a:pt x="179070" y="0"/>
                </a:moveTo>
                <a:lnTo>
                  <a:pt x="228147" y="6208"/>
                </a:lnTo>
                <a:lnTo>
                  <a:pt x="271544" y="23847"/>
                </a:lnTo>
                <a:lnTo>
                  <a:pt x="307816" y="51434"/>
                </a:lnTo>
                <a:lnTo>
                  <a:pt x="335515" y="87488"/>
                </a:lnTo>
                <a:lnTo>
                  <a:pt x="353195" y="130527"/>
                </a:lnTo>
                <a:lnTo>
                  <a:pt x="359410" y="179070"/>
                </a:lnTo>
                <a:lnTo>
                  <a:pt x="353195" y="228147"/>
                </a:lnTo>
                <a:lnTo>
                  <a:pt x="335515" y="271544"/>
                </a:lnTo>
                <a:lnTo>
                  <a:pt x="307816" y="307816"/>
                </a:lnTo>
                <a:lnTo>
                  <a:pt x="271544" y="335515"/>
                </a:lnTo>
                <a:lnTo>
                  <a:pt x="228147" y="353195"/>
                </a:lnTo>
                <a:lnTo>
                  <a:pt x="179070" y="359410"/>
                </a:lnTo>
                <a:lnTo>
                  <a:pt x="130527" y="353195"/>
                </a:lnTo>
                <a:lnTo>
                  <a:pt x="87488" y="335515"/>
                </a:lnTo>
                <a:lnTo>
                  <a:pt x="51435" y="307816"/>
                </a:lnTo>
                <a:lnTo>
                  <a:pt x="23847" y="271544"/>
                </a:lnTo>
                <a:lnTo>
                  <a:pt x="6208" y="228147"/>
                </a:lnTo>
                <a:lnTo>
                  <a:pt x="0" y="179070"/>
                </a:lnTo>
                <a:lnTo>
                  <a:pt x="6208" y="130527"/>
                </a:lnTo>
                <a:lnTo>
                  <a:pt x="23847" y="87488"/>
                </a:lnTo>
                <a:lnTo>
                  <a:pt x="51435" y="51435"/>
                </a:lnTo>
                <a:lnTo>
                  <a:pt x="87488" y="23847"/>
                </a:lnTo>
                <a:lnTo>
                  <a:pt x="130527" y="6208"/>
                </a:lnTo>
                <a:lnTo>
                  <a:pt x="1790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46009" y="44259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787" y="1369"/>
                </a:lnTo>
                <a:lnTo>
                  <a:pt x="5715" y="5238"/>
                </a:lnTo>
                <a:lnTo>
                  <a:pt x="1547" y="11251"/>
                </a:lnTo>
                <a:lnTo>
                  <a:pt x="0" y="19050"/>
                </a:lnTo>
                <a:lnTo>
                  <a:pt x="1547" y="26312"/>
                </a:lnTo>
                <a:lnTo>
                  <a:pt x="5715" y="32385"/>
                </a:lnTo>
                <a:lnTo>
                  <a:pt x="11787" y="36552"/>
                </a:lnTo>
                <a:lnTo>
                  <a:pt x="19050" y="38100"/>
                </a:lnTo>
                <a:lnTo>
                  <a:pt x="26848" y="36552"/>
                </a:lnTo>
                <a:lnTo>
                  <a:pt x="32861" y="32385"/>
                </a:lnTo>
                <a:lnTo>
                  <a:pt x="36730" y="26312"/>
                </a:lnTo>
                <a:lnTo>
                  <a:pt x="38100" y="19050"/>
                </a:lnTo>
                <a:lnTo>
                  <a:pt x="36730" y="11251"/>
                </a:lnTo>
                <a:lnTo>
                  <a:pt x="32861" y="5238"/>
                </a:lnTo>
                <a:lnTo>
                  <a:pt x="26848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46009" y="44259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848" y="1369"/>
                </a:lnTo>
                <a:lnTo>
                  <a:pt x="32861" y="5238"/>
                </a:lnTo>
                <a:lnTo>
                  <a:pt x="36730" y="11251"/>
                </a:lnTo>
                <a:lnTo>
                  <a:pt x="38100" y="19050"/>
                </a:lnTo>
                <a:lnTo>
                  <a:pt x="36730" y="26312"/>
                </a:lnTo>
                <a:lnTo>
                  <a:pt x="32861" y="32385"/>
                </a:lnTo>
                <a:lnTo>
                  <a:pt x="26848" y="36552"/>
                </a:lnTo>
                <a:lnTo>
                  <a:pt x="19050" y="38100"/>
                </a:lnTo>
                <a:lnTo>
                  <a:pt x="11787" y="36552"/>
                </a:lnTo>
                <a:lnTo>
                  <a:pt x="5715" y="32385"/>
                </a:lnTo>
                <a:lnTo>
                  <a:pt x="1547" y="26312"/>
                </a:lnTo>
                <a:lnTo>
                  <a:pt x="0" y="19050"/>
                </a:lnTo>
                <a:lnTo>
                  <a:pt x="1547" y="11251"/>
                </a:lnTo>
                <a:lnTo>
                  <a:pt x="5715" y="5238"/>
                </a:lnTo>
                <a:lnTo>
                  <a:pt x="11787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62850" y="44259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787" y="1369"/>
                </a:lnTo>
                <a:lnTo>
                  <a:pt x="5715" y="5238"/>
                </a:lnTo>
                <a:lnTo>
                  <a:pt x="1547" y="11251"/>
                </a:lnTo>
                <a:lnTo>
                  <a:pt x="0" y="19050"/>
                </a:lnTo>
                <a:lnTo>
                  <a:pt x="1547" y="26312"/>
                </a:lnTo>
                <a:lnTo>
                  <a:pt x="5715" y="32385"/>
                </a:lnTo>
                <a:lnTo>
                  <a:pt x="11787" y="36552"/>
                </a:lnTo>
                <a:lnTo>
                  <a:pt x="19050" y="38100"/>
                </a:lnTo>
                <a:lnTo>
                  <a:pt x="26848" y="36552"/>
                </a:lnTo>
                <a:lnTo>
                  <a:pt x="32861" y="32385"/>
                </a:lnTo>
                <a:lnTo>
                  <a:pt x="36730" y="26312"/>
                </a:lnTo>
                <a:lnTo>
                  <a:pt x="38100" y="19050"/>
                </a:lnTo>
                <a:lnTo>
                  <a:pt x="36730" y="11251"/>
                </a:lnTo>
                <a:lnTo>
                  <a:pt x="32861" y="5238"/>
                </a:lnTo>
                <a:lnTo>
                  <a:pt x="26848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62850" y="44259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848" y="1369"/>
                </a:lnTo>
                <a:lnTo>
                  <a:pt x="32861" y="5238"/>
                </a:lnTo>
                <a:lnTo>
                  <a:pt x="36730" y="11251"/>
                </a:lnTo>
                <a:lnTo>
                  <a:pt x="38100" y="19050"/>
                </a:lnTo>
                <a:lnTo>
                  <a:pt x="36730" y="26312"/>
                </a:lnTo>
                <a:lnTo>
                  <a:pt x="32861" y="32385"/>
                </a:lnTo>
                <a:lnTo>
                  <a:pt x="26848" y="36552"/>
                </a:lnTo>
                <a:lnTo>
                  <a:pt x="19050" y="38100"/>
                </a:lnTo>
                <a:lnTo>
                  <a:pt x="11787" y="36552"/>
                </a:lnTo>
                <a:lnTo>
                  <a:pt x="5715" y="32385"/>
                </a:lnTo>
                <a:lnTo>
                  <a:pt x="1547" y="26312"/>
                </a:lnTo>
                <a:lnTo>
                  <a:pt x="0" y="19050"/>
                </a:lnTo>
                <a:lnTo>
                  <a:pt x="1547" y="11251"/>
                </a:lnTo>
                <a:lnTo>
                  <a:pt x="5715" y="5238"/>
                </a:lnTo>
                <a:lnTo>
                  <a:pt x="11787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24419" y="4578350"/>
            <a:ext cx="198120" cy="24765"/>
          </a:xfrm>
          <a:custGeom>
            <a:avLst/>
            <a:gdLst/>
            <a:ahLst/>
            <a:cxnLst/>
            <a:rect l="l" t="t" r="r" b="b"/>
            <a:pathLst>
              <a:path w="198120" h="24764">
                <a:moveTo>
                  <a:pt x="0" y="0"/>
                </a:moveTo>
                <a:lnTo>
                  <a:pt x="49351" y="18573"/>
                </a:lnTo>
                <a:lnTo>
                  <a:pt x="99536" y="24765"/>
                </a:lnTo>
                <a:lnTo>
                  <a:pt x="149482" y="18573"/>
                </a:lnTo>
                <a:lnTo>
                  <a:pt x="1981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3050" y="2519679"/>
            <a:ext cx="3686810" cy="1080770"/>
          </a:xfrm>
          <a:custGeom>
            <a:avLst/>
            <a:gdLst/>
            <a:ahLst/>
            <a:cxnLst/>
            <a:rect l="l" t="t" r="r" b="b"/>
            <a:pathLst>
              <a:path w="3686810" h="1080770">
                <a:moveTo>
                  <a:pt x="3183890" y="0"/>
                </a:moveTo>
                <a:lnTo>
                  <a:pt x="1165860" y="0"/>
                </a:lnTo>
                <a:lnTo>
                  <a:pt x="1103140" y="1825"/>
                </a:lnTo>
                <a:lnTo>
                  <a:pt x="1041294" y="7090"/>
                </a:lnTo>
                <a:lnTo>
                  <a:pt x="981194" y="15478"/>
                </a:lnTo>
                <a:lnTo>
                  <a:pt x="923713" y="26670"/>
                </a:lnTo>
                <a:lnTo>
                  <a:pt x="869725" y="40348"/>
                </a:lnTo>
                <a:lnTo>
                  <a:pt x="820102" y="56197"/>
                </a:lnTo>
                <a:lnTo>
                  <a:pt x="775718" y="73898"/>
                </a:lnTo>
                <a:lnTo>
                  <a:pt x="737446" y="93133"/>
                </a:lnTo>
                <a:lnTo>
                  <a:pt x="682730" y="134937"/>
                </a:lnTo>
                <a:lnTo>
                  <a:pt x="662940" y="179070"/>
                </a:lnTo>
                <a:lnTo>
                  <a:pt x="662940" y="631190"/>
                </a:lnTo>
                <a:lnTo>
                  <a:pt x="0" y="737870"/>
                </a:lnTo>
                <a:lnTo>
                  <a:pt x="662940" y="900430"/>
                </a:lnTo>
                <a:lnTo>
                  <a:pt x="668033" y="922920"/>
                </a:lnTo>
                <a:lnTo>
                  <a:pt x="682730" y="945097"/>
                </a:lnTo>
                <a:lnTo>
                  <a:pt x="737446" y="987260"/>
                </a:lnTo>
                <a:lnTo>
                  <a:pt x="775718" y="1006619"/>
                </a:lnTo>
                <a:lnTo>
                  <a:pt x="820102" y="1024413"/>
                </a:lnTo>
                <a:lnTo>
                  <a:pt x="869725" y="1040329"/>
                </a:lnTo>
                <a:lnTo>
                  <a:pt x="923713" y="1054052"/>
                </a:lnTo>
                <a:lnTo>
                  <a:pt x="981194" y="1065272"/>
                </a:lnTo>
                <a:lnTo>
                  <a:pt x="1041294" y="1073673"/>
                </a:lnTo>
                <a:lnTo>
                  <a:pt x="1103140" y="1078943"/>
                </a:lnTo>
                <a:lnTo>
                  <a:pt x="1165860" y="1080770"/>
                </a:lnTo>
                <a:lnTo>
                  <a:pt x="3183890" y="1080770"/>
                </a:lnTo>
                <a:lnTo>
                  <a:pt x="3246609" y="1078943"/>
                </a:lnTo>
                <a:lnTo>
                  <a:pt x="3308455" y="1073673"/>
                </a:lnTo>
                <a:lnTo>
                  <a:pt x="3368555" y="1065272"/>
                </a:lnTo>
                <a:lnTo>
                  <a:pt x="3426036" y="1054052"/>
                </a:lnTo>
                <a:lnTo>
                  <a:pt x="3480024" y="1040329"/>
                </a:lnTo>
                <a:lnTo>
                  <a:pt x="3529647" y="1024413"/>
                </a:lnTo>
                <a:lnTo>
                  <a:pt x="3574031" y="1006619"/>
                </a:lnTo>
                <a:lnTo>
                  <a:pt x="3612303" y="987260"/>
                </a:lnTo>
                <a:lnTo>
                  <a:pt x="3667019" y="945097"/>
                </a:lnTo>
                <a:lnTo>
                  <a:pt x="3686810" y="900430"/>
                </a:lnTo>
                <a:lnTo>
                  <a:pt x="3686810" y="179070"/>
                </a:lnTo>
                <a:lnTo>
                  <a:pt x="3667019" y="134937"/>
                </a:lnTo>
                <a:lnTo>
                  <a:pt x="3612303" y="93133"/>
                </a:lnTo>
                <a:lnTo>
                  <a:pt x="3574031" y="73898"/>
                </a:lnTo>
                <a:lnTo>
                  <a:pt x="3529647" y="56197"/>
                </a:lnTo>
                <a:lnTo>
                  <a:pt x="3480024" y="40348"/>
                </a:lnTo>
                <a:lnTo>
                  <a:pt x="3426036" y="26670"/>
                </a:lnTo>
                <a:lnTo>
                  <a:pt x="3368555" y="15478"/>
                </a:lnTo>
                <a:lnTo>
                  <a:pt x="3308455" y="7090"/>
                </a:lnTo>
                <a:lnTo>
                  <a:pt x="3246609" y="1825"/>
                </a:lnTo>
                <a:lnTo>
                  <a:pt x="318389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050" y="2519679"/>
            <a:ext cx="3686810" cy="1080770"/>
          </a:xfrm>
          <a:custGeom>
            <a:avLst/>
            <a:gdLst/>
            <a:ahLst/>
            <a:cxnLst/>
            <a:rect l="l" t="t" r="r" b="b"/>
            <a:pathLst>
              <a:path w="3686810" h="1080770">
                <a:moveTo>
                  <a:pt x="1165860" y="0"/>
                </a:moveTo>
                <a:lnTo>
                  <a:pt x="1103140" y="1825"/>
                </a:lnTo>
                <a:lnTo>
                  <a:pt x="1041294" y="7090"/>
                </a:lnTo>
                <a:lnTo>
                  <a:pt x="981194" y="15478"/>
                </a:lnTo>
                <a:lnTo>
                  <a:pt x="923713" y="26670"/>
                </a:lnTo>
                <a:lnTo>
                  <a:pt x="869725" y="40348"/>
                </a:lnTo>
                <a:lnTo>
                  <a:pt x="820102" y="56197"/>
                </a:lnTo>
                <a:lnTo>
                  <a:pt x="775718" y="73898"/>
                </a:lnTo>
                <a:lnTo>
                  <a:pt x="737446" y="93133"/>
                </a:lnTo>
                <a:lnTo>
                  <a:pt x="682730" y="134937"/>
                </a:lnTo>
                <a:lnTo>
                  <a:pt x="662940" y="179070"/>
                </a:lnTo>
                <a:lnTo>
                  <a:pt x="662940" y="313690"/>
                </a:lnTo>
                <a:lnTo>
                  <a:pt x="662940" y="448310"/>
                </a:lnTo>
                <a:lnTo>
                  <a:pt x="662940" y="631190"/>
                </a:lnTo>
                <a:lnTo>
                  <a:pt x="0" y="737870"/>
                </a:lnTo>
                <a:lnTo>
                  <a:pt x="662940" y="900430"/>
                </a:lnTo>
                <a:lnTo>
                  <a:pt x="682730" y="945097"/>
                </a:lnTo>
                <a:lnTo>
                  <a:pt x="737446" y="987260"/>
                </a:lnTo>
                <a:lnTo>
                  <a:pt x="775718" y="1006619"/>
                </a:lnTo>
                <a:lnTo>
                  <a:pt x="820102" y="1024413"/>
                </a:lnTo>
                <a:lnTo>
                  <a:pt x="869725" y="1040329"/>
                </a:lnTo>
                <a:lnTo>
                  <a:pt x="923713" y="1054052"/>
                </a:lnTo>
                <a:lnTo>
                  <a:pt x="981194" y="1065272"/>
                </a:lnTo>
                <a:lnTo>
                  <a:pt x="1041294" y="1073673"/>
                </a:lnTo>
                <a:lnTo>
                  <a:pt x="1103140" y="1078943"/>
                </a:lnTo>
                <a:lnTo>
                  <a:pt x="1165860" y="1080770"/>
                </a:lnTo>
                <a:lnTo>
                  <a:pt x="1541780" y="1080770"/>
                </a:lnTo>
                <a:lnTo>
                  <a:pt x="1918970" y="1080770"/>
                </a:lnTo>
                <a:lnTo>
                  <a:pt x="2430780" y="1080770"/>
                </a:lnTo>
                <a:lnTo>
                  <a:pt x="2807970" y="1080770"/>
                </a:lnTo>
                <a:lnTo>
                  <a:pt x="3183890" y="1080770"/>
                </a:lnTo>
                <a:lnTo>
                  <a:pt x="3246609" y="1078943"/>
                </a:lnTo>
                <a:lnTo>
                  <a:pt x="3308455" y="1073673"/>
                </a:lnTo>
                <a:lnTo>
                  <a:pt x="3368555" y="1065272"/>
                </a:lnTo>
                <a:lnTo>
                  <a:pt x="3426036" y="1054052"/>
                </a:lnTo>
                <a:lnTo>
                  <a:pt x="3480024" y="1040329"/>
                </a:lnTo>
                <a:lnTo>
                  <a:pt x="3529647" y="1024413"/>
                </a:lnTo>
                <a:lnTo>
                  <a:pt x="3574031" y="1006619"/>
                </a:lnTo>
                <a:lnTo>
                  <a:pt x="3612303" y="987260"/>
                </a:lnTo>
                <a:lnTo>
                  <a:pt x="3667019" y="945097"/>
                </a:lnTo>
                <a:lnTo>
                  <a:pt x="3686810" y="900430"/>
                </a:lnTo>
                <a:lnTo>
                  <a:pt x="3686810" y="765810"/>
                </a:lnTo>
                <a:lnTo>
                  <a:pt x="3686810" y="631190"/>
                </a:lnTo>
                <a:lnTo>
                  <a:pt x="3686810" y="448310"/>
                </a:lnTo>
                <a:lnTo>
                  <a:pt x="3686810" y="313690"/>
                </a:lnTo>
                <a:lnTo>
                  <a:pt x="3686810" y="179070"/>
                </a:lnTo>
                <a:lnTo>
                  <a:pt x="3681716" y="156871"/>
                </a:lnTo>
                <a:lnTo>
                  <a:pt x="3643590" y="113585"/>
                </a:lnTo>
                <a:lnTo>
                  <a:pt x="3574031" y="73898"/>
                </a:lnTo>
                <a:lnTo>
                  <a:pt x="3529647" y="56197"/>
                </a:lnTo>
                <a:lnTo>
                  <a:pt x="3480024" y="40348"/>
                </a:lnTo>
                <a:lnTo>
                  <a:pt x="3426036" y="26670"/>
                </a:lnTo>
                <a:lnTo>
                  <a:pt x="3368555" y="15478"/>
                </a:lnTo>
                <a:lnTo>
                  <a:pt x="3308455" y="7090"/>
                </a:lnTo>
                <a:lnTo>
                  <a:pt x="3246609" y="1825"/>
                </a:lnTo>
                <a:lnTo>
                  <a:pt x="3183890" y="0"/>
                </a:lnTo>
                <a:lnTo>
                  <a:pt x="2807970" y="0"/>
                </a:lnTo>
                <a:lnTo>
                  <a:pt x="2430780" y="0"/>
                </a:lnTo>
                <a:lnTo>
                  <a:pt x="1918970" y="0"/>
                </a:lnTo>
                <a:lnTo>
                  <a:pt x="1541780" y="0"/>
                </a:lnTo>
                <a:lnTo>
                  <a:pt x="11658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76350" y="2645409"/>
            <a:ext cx="2341245" cy="79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015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Me </a:t>
            </a:r>
            <a:r>
              <a:rPr sz="2600" spc="-5" dirty="0">
                <a:latin typeface="Arial"/>
                <a:cs typeface="Arial"/>
              </a:rPr>
              <a:t>llamo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Luisa.</a:t>
            </a:r>
            <a:endParaRPr sz="2600">
              <a:latin typeface="Arial"/>
              <a:cs typeface="Arial"/>
            </a:endParaRPr>
          </a:p>
          <a:p>
            <a:pPr marL="635" algn="ctr">
              <a:lnSpc>
                <a:spcPts val="3015"/>
              </a:lnSpc>
            </a:pPr>
            <a:r>
              <a:rPr sz="2600" dirty="0">
                <a:latin typeface="Arial"/>
                <a:cs typeface="Arial"/>
              </a:rPr>
              <a:t>¿Y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tú?</a:t>
            </a:r>
            <a:endParaRPr sz="2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95850" y="2880360"/>
            <a:ext cx="4635500" cy="792480"/>
          </a:xfrm>
          <a:custGeom>
            <a:avLst/>
            <a:gdLst/>
            <a:ahLst/>
            <a:cxnLst/>
            <a:rect l="l" t="t" r="r" b="b"/>
            <a:pathLst>
              <a:path w="4635500" h="792479">
                <a:moveTo>
                  <a:pt x="3061970" y="0"/>
                </a:moveTo>
                <a:lnTo>
                  <a:pt x="610870" y="0"/>
                </a:lnTo>
                <a:lnTo>
                  <a:pt x="540399" y="1120"/>
                </a:lnTo>
                <a:lnTo>
                  <a:pt x="470802" y="4367"/>
                </a:lnTo>
                <a:lnTo>
                  <a:pt x="402908" y="9567"/>
                </a:lnTo>
                <a:lnTo>
                  <a:pt x="337546" y="16546"/>
                </a:lnTo>
                <a:lnTo>
                  <a:pt x="275545" y="25131"/>
                </a:lnTo>
                <a:lnTo>
                  <a:pt x="217734" y="35148"/>
                </a:lnTo>
                <a:lnTo>
                  <a:pt x="164941" y="46424"/>
                </a:lnTo>
                <a:lnTo>
                  <a:pt x="117996" y="58786"/>
                </a:lnTo>
                <a:lnTo>
                  <a:pt x="77728" y="72060"/>
                </a:lnTo>
                <a:lnTo>
                  <a:pt x="20537" y="100651"/>
                </a:lnTo>
                <a:lnTo>
                  <a:pt x="0" y="130810"/>
                </a:lnTo>
                <a:lnTo>
                  <a:pt x="0" y="660400"/>
                </a:lnTo>
                <a:lnTo>
                  <a:pt x="44965" y="705308"/>
                </a:lnTo>
                <a:lnTo>
                  <a:pt x="117996" y="732842"/>
                </a:lnTo>
                <a:lnTo>
                  <a:pt x="164941" y="745347"/>
                </a:lnTo>
                <a:lnTo>
                  <a:pt x="217734" y="756769"/>
                </a:lnTo>
                <a:lnTo>
                  <a:pt x="275545" y="766929"/>
                </a:lnTo>
                <a:lnTo>
                  <a:pt x="337546" y="775646"/>
                </a:lnTo>
                <a:lnTo>
                  <a:pt x="402908" y="782740"/>
                </a:lnTo>
                <a:lnTo>
                  <a:pt x="470802" y="788031"/>
                </a:lnTo>
                <a:lnTo>
                  <a:pt x="540399" y="791337"/>
                </a:lnTo>
                <a:lnTo>
                  <a:pt x="610870" y="792479"/>
                </a:lnTo>
                <a:lnTo>
                  <a:pt x="3061970" y="792479"/>
                </a:lnTo>
                <a:lnTo>
                  <a:pt x="3132191" y="791337"/>
                </a:lnTo>
                <a:lnTo>
                  <a:pt x="3201617" y="788031"/>
                </a:lnTo>
                <a:lnTo>
                  <a:pt x="3269411" y="782740"/>
                </a:lnTo>
                <a:lnTo>
                  <a:pt x="3334731" y="775646"/>
                </a:lnTo>
                <a:lnTo>
                  <a:pt x="3396739" y="766929"/>
                </a:lnTo>
                <a:lnTo>
                  <a:pt x="3454595" y="756769"/>
                </a:lnTo>
                <a:lnTo>
                  <a:pt x="3507461" y="745347"/>
                </a:lnTo>
                <a:lnTo>
                  <a:pt x="3554496" y="732842"/>
                </a:lnTo>
                <a:lnTo>
                  <a:pt x="3594861" y="719436"/>
                </a:lnTo>
                <a:lnTo>
                  <a:pt x="3652226" y="690639"/>
                </a:lnTo>
                <a:lnTo>
                  <a:pt x="3672840" y="660400"/>
                </a:lnTo>
                <a:lnTo>
                  <a:pt x="4303827" y="660400"/>
                </a:lnTo>
                <a:lnTo>
                  <a:pt x="3672840" y="462279"/>
                </a:lnTo>
                <a:lnTo>
                  <a:pt x="3672840" y="130810"/>
                </a:lnTo>
                <a:lnTo>
                  <a:pt x="3667546" y="115621"/>
                </a:lnTo>
                <a:lnTo>
                  <a:pt x="3627718" y="86073"/>
                </a:lnTo>
                <a:lnTo>
                  <a:pt x="3554496" y="58786"/>
                </a:lnTo>
                <a:lnTo>
                  <a:pt x="3507461" y="46424"/>
                </a:lnTo>
                <a:lnTo>
                  <a:pt x="3454595" y="35148"/>
                </a:lnTo>
                <a:lnTo>
                  <a:pt x="3396739" y="25131"/>
                </a:lnTo>
                <a:lnTo>
                  <a:pt x="3334731" y="16546"/>
                </a:lnTo>
                <a:lnTo>
                  <a:pt x="3269411" y="9567"/>
                </a:lnTo>
                <a:lnTo>
                  <a:pt x="3201617" y="4367"/>
                </a:lnTo>
                <a:lnTo>
                  <a:pt x="3132191" y="1120"/>
                </a:lnTo>
                <a:lnTo>
                  <a:pt x="3061970" y="0"/>
                </a:lnTo>
                <a:close/>
              </a:path>
              <a:path w="4635500" h="792479">
                <a:moveTo>
                  <a:pt x="4303827" y="660400"/>
                </a:moveTo>
                <a:lnTo>
                  <a:pt x="3672840" y="660400"/>
                </a:lnTo>
                <a:lnTo>
                  <a:pt x="4635500" y="764539"/>
                </a:lnTo>
                <a:lnTo>
                  <a:pt x="4303827" y="660400"/>
                </a:lnTo>
                <a:close/>
              </a:path>
            </a:pathLst>
          </a:custGeom>
          <a:solidFill>
            <a:srgbClr val="99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95850" y="2880360"/>
            <a:ext cx="4635500" cy="792480"/>
          </a:xfrm>
          <a:custGeom>
            <a:avLst/>
            <a:gdLst/>
            <a:ahLst/>
            <a:cxnLst/>
            <a:rect l="l" t="t" r="r" b="b"/>
            <a:pathLst>
              <a:path w="4635500" h="792479">
                <a:moveTo>
                  <a:pt x="610870" y="0"/>
                </a:moveTo>
                <a:lnTo>
                  <a:pt x="540399" y="1120"/>
                </a:lnTo>
                <a:lnTo>
                  <a:pt x="470802" y="4367"/>
                </a:lnTo>
                <a:lnTo>
                  <a:pt x="402908" y="9567"/>
                </a:lnTo>
                <a:lnTo>
                  <a:pt x="337546" y="16546"/>
                </a:lnTo>
                <a:lnTo>
                  <a:pt x="275545" y="25131"/>
                </a:lnTo>
                <a:lnTo>
                  <a:pt x="217734" y="35148"/>
                </a:lnTo>
                <a:lnTo>
                  <a:pt x="164941" y="46424"/>
                </a:lnTo>
                <a:lnTo>
                  <a:pt x="117996" y="58786"/>
                </a:lnTo>
                <a:lnTo>
                  <a:pt x="77728" y="72060"/>
                </a:lnTo>
                <a:lnTo>
                  <a:pt x="20537" y="100651"/>
                </a:lnTo>
                <a:lnTo>
                  <a:pt x="0" y="130810"/>
                </a:lnTo>
                <a:lnTo>
                  <a:pt x="0" y="229869"/>
                </a:lnTo>
                <a:lnTo>
                  <a:pt x="0" y="328929"/>
                </a:lnTo>
                <a:lnTo>
                  <a:pt x="0" y="462279"/>
                </a:lnTo>
                <a:lnTo>
                  <a:pt x="0" y="561339"/>
                </a:lnTo>
                <a:lnTo>
                  <a:pt x="0" y="660400"/>
                </a:lnTo>
                <a:lnTo>
                  <a:pt x="5272" y="675609"/>
                </a:lnTo>
                <a:lnTo>
                  <a:pt x="44965" y="705308"/>
                </a:lnTo>
                <a:lnTo>
                  <a:pt x="117996" y="732842"/>
                </a:lnTo>
                <a:lnTo>
                  <a:pt x="164941" y="745347"/>
                </a:lnTo>
                <a:lnTo>
                  <a:pt x="217734" y="756769"/>
                </a:lnTo>
                <a:lnTo>
                  <a:pt x="275545" y="766929"/>
                </a:lnTo>
                <a:lnTo>
                  <a:pt x="337546" y="775646"/>
                </a:lnTo>
                <a:lnTo>
                  <a:pt x="402908" y="782740"/>
                </a:lnTo>
                <a:lnTo>
                  <a:pt x="470802" y="788031"/>
                </a:lnTo>
                <a:lnTo>
                  <a:pt x="540399" y="791337"/>
                </a:lnTo>
                <a:lnTo>
                  <a:pt x="610870" y="792479"/>
                </a:lnTo>
                <a:lnTo>
                  <a:pt x="1068070" y="792479"/>
                </a:lnTo>
                <a:lnTo>
                  <a:pt x="1525270" y="792479"/>
                </a:lnTo>
                <a:lnTo>
                  <a:pt x="2147570" y="792479"/>
                </a:lnTo>
                <a:lnTo>
                  <a:pt x="2604770" y="792479"/>
                </a:lnTo>
                <a:lnTo>
                  <a:pt x="3061970" y="792479"/>
                </a:lnTo>
                <a:lnTo>
                  <a:pt x="3132191" y="791337"/>
                </a:lnTo>
                <a:lnTo>
                  <a:pt x="3201617" y="788031"/>
                </a:lnTo>
                <a:lnTo>
                  <a:pt x="3269411" y="782740"/>
                </a:lnTo>
                <a:lnTo>
                  <a:pt x="3334731" y="775646"/>
                </a:lnTo>
                <a:lnTo>
                  <a:pt x="3396739" y="766929"/>
                </a:lnTo>
                <a:lnTo>
                  <a:pt x="3454595" y="756769"/>
                </a:lnTo>
                <a:lnTo>
                  <a:pt x="3507461" y="745347"/>
                </a:lnTo>
                <a:lnTo>
                  <a:pt x="3554496" y="732842"/>
                </a:lnTo>
                <a:lnTo>
                  <a:pt x="3594861" y="719436"/>
                </a:lnTo>
                <a:lnTo>
                  <a:pt x="3652226" y="690639"/>
                </a:lnTo>
                <a:lnTo>
                  <a:pt x="3672840" y="660400"/>
                </a:lnTo>
                <a:lnTo>
                  <a:pt x="4635500" y="764539"/>
                </a:lnTo>
                <a:lnTo>
                  <a:pt x="3672840" y="462279"/>
                </a:lnTo>
                <a:lnTo>
                  <a:pt x="3672840" y="328929"/>
                </a:lnTo>
                <a:lnTo>
                  <a:pt x="3672840" y="229869"/>
                </a:lnTo>
                <a:lnTo>
                  <a:pt x="3672840" y="130810"/>
                </a:lnTo>
                <a:lnTo>
                  <a:pt x="3667546" y="115621"/>
                </a:lnTo>
                <a:lnTo>
                  <a:pt x="3627718" y="86073"/>
                </a:lnTo>
                <a:lnTo>
                  <a:pt x="3554496" y="58786"/>
                </a:lnTo>
                <a:lnTo>
                  <a:pt x="3507461" y="46424"/>
                </a:lnTo>
                <a:lnTo>
                  <a:pt x="3454595" y="35148"/>
                </a:lnTo>
                <a:lnTo>
                  <a:pt x="3396739" y="25131"/>
                </a:lnTo>
                <a:lnTo>
                  <a:pt x="3334731" y="16546"/>
                </a:lnTo>
                <a:lnTo>
                  <a:pt x="3269411" y="9567"/>
                </a:lnTo>
                <a:lnTo>
                  <a:pt x="3201617" y="4367"/>
                </a:lnTo>
                <a:lnTo>
                  <a:pt x="3132191" y="1120"/>
                </a:lnTo>
                <a:lnTo>
                  <a:pt x="3061970" y="0"/>
                </a:lnTo>
                <a:lnTo>
                  <a:pt x="2604770" y="0"/>
                </a:lnTo>
                <a:lnTo>
                  <a:pt x="2147570" y="0"/>
                </a:lnTo>
                <a:lnTo>
                  <a:pt x="1525270" y="0"/>
                </a:lnTo>
                <a:lnTo>
                  <a:pt x="1068070" y="0"/>
                </a:lnTo>
                <a:lnTo>
                  <a:pt x="6108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96559" y="3046729"/>
            <a:ext cx="23768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5" dirty="0">
                <a:latin typeface="Arial"/>
                <a:cs typeface="Arial"/>
              </a:rPr>
              <a:t>Me </a:t>
            </a:r>
            <a:r>
              <a:rPr sz="2600" spc="-5" dirty="0">
                <a:latin typeface="Arial"/>
                <a:cs typeface="Arial"/>
              </a:rPr>
              <a:t>llamo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Mario.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968240" y="5184140"/>
            <a:ext cx="4495800" cy="1008380"/>
          </a:xfrm>
          <a:custGeom>
            <a:avLst/>
            <a:gdLst/>
            <a:ahLst/>
            <a:cxnLst/>
            <a:rect l="l" t="t" r="r" b="b"/>
            <a:pathLst>
              <a:path w="4495800" h="1008379">
                <a:moveTo>
                  <a:pt x="3001010" y="0"/>
                </a:moveTo>
                <a:lnTo>
                  <a:pt x="598170" y="0"/>
                </a:lnTo>
                <a:lnTo>
                  <a:pt x="534072" y="1252"/>
                </a:lnTo>
                <a:lnTo>
                  <a:pt x="470662" y="4887"/>
                </a:lnTo>
                <a:lnTo>
                  <a:pt x="408591" y="10721"/>
                </a:lnTo>
                <a:lnTo>
                  <a:pt x="348509" y="18572"/>
                </a:lnTo>
                <a:lnTo>
                  <a:pt x="291065" y="28255"/>
                </a:lnTo>
                <a:lnTo>
                  <a:pt x="236908" y="39588"/>
                </a:lnTo>
                <a:lnTo>
                  <a:pt x="186690" y="52387"/>
                </a:lnTo>
                <a:lnTo>
                  <a:pt x="141058" y="66469"/>
                </a:lnTo>
                <a:lnTo>
                  <a:pt x="100665" y="81651"/>
                </a:lnTo>
                <a:lnTo>
                  <a:pt x="38188" y="114580"/>
                </a:lnTo>
                <a:lnTo>
                  <a:pt x="4459" y="149709"/>
                </a:lnTo>
                <a:lnTo>
                  <a:pt x="0" y="167640"/>
                </a:lnTo>
                <a:lnTo>
                  <a:pt x="0" y="840740"/>
                </a:lnTo>
                <a:lnTo>
                  <a:pt x="17406" y="876418"/>
                </a:lnTo>
                <a:lnTo>
                  <a:pt x="66158" y="910630"/>
                </a:lnTo>
                <a:lnTo>
                  <a:pt x="141058" y="941910"/>
                </a:lnTo>
                <a:lnTo>
                  <a:pt x="186690" y="955992"/>
                </a:lnTo>
                <a:lnTo>
                  <a:pt x="236908" y="968791"/>
                </a:lnTo>
                <a:lnTo>
                  <a:pt x="291065" y="980124"/>
                </a:lnTo>
                <a:lnTo>
                  <a:pt x="348509" y="989807"/>
                </a:lnTo>
                <a:lnTo>
                  <a:pt x="408591" y="997658"/>
                </a:lnTo>
                <a:lnTo>
                  <a:pt x="470662" y="1003492"/>
                </a:lnTo>
                <a:lnTo>
                  <a:pt x="534072" y="1007127"/>
                </a:lnTo>
                <a:lnTo>
                  <a:pt x="598170" y="1008380"/>
                </a:lnTo>
                <a:lnTo>
                  <a:pt x="3001010" y="1008380"/>
                </a:lnTo>
                <a:lnTo>
                  <a:pt x="3065126" y="1007127"/>
                </a:lnTo>
                <a:lnTo>
                  <a:pt x="3128587" y="1003492"/>
                </a:lnTo>
                <a:lnTo>
                  <a:pt x="3190738" y="997658"/>
                </a:lnTo>
                <a:lnTo>
                  <a:pt x="3250922" y="989807"/>
                </a:lnTo>
                <a:lnTo>
                  <a:pt x="3308485" y="980124"/>
                </a:lnTo>
                <a:lnTo>
                  <a:pt x="3362771" y="968791"/>
                </a:lnTo>
                <a:lnTo>
                  <a:pt x="3413125" y="955992"/>
                </a:lnTo>
                <a:lnTo>
                  <a:pt x="3458891" y="941910"/>
                </a:lnTo>
                <a:lnTo>
                  <a:pt x="3499414" y="926728"/>
                </a:lnTo>
                <a:lnTo>
                  <a:pt x="3534039" y="910630"/>
                </a:lnTo>
                <a:lnTo>
                  <a:pt x="3582973" y="876418"/>
                </a:lnTo>
                <a:lnTo>
                  <a:pt x="3600450" y="840740"/>
                </a:lnTo>
                <a:lnTo>
                  <a:pt x="4495800" y="689610"/>
                </a:lnTo>
                <a:lnTo>
                  <a:pt x="3600450" y="589280"/>
                </a:lnTo>
                <a:lnTo>
                  <a:pt x="3600450" y="167640"/>
                </a:lnTo>
                <a:lnTo>
                  <a:pt x="3595971" y="149709"/>
                </a:lnTo>
                <a:lnTo>
                  <a:pt x="3562111" y="114580"/>
                </a:lnTo>
                <a:lnTo>
                  <a:pt x="3499414" y="81651"/>
                </a:lnTo>
                <a:lnTo>
                  <a:pt x="3458891" y="66469"/>
                </a:lnTo>
                <a:lnTo>
                  <a:pt x="3413125" y="52387"/>
                </a:lnTo>
                <a:lnTo>
                  <a:pt x="3362771" y="39588"/>
                </a:lnTo>
                <a:lnTo>
                  <a:pt x="3308485" y="28255"/>
                </a:lnTo>
                <a:lnTo>
                  <a:pt x="3250922" y="18572"/>
                </a:lnTo>
                <a:lnTo>
                  <a:pt x="3190738" y="10721"/>
                </a:lnTo>
                <a:lnTo>
                  <a:pt x="3128587" y="4887"/>
                </a:lnTo>
                <a:lnTo>
                  <a:pt x="3065126" y="1252"/>
                </a:lnTo>
                <a:lnTo>
                  <a:pt x="3001010" y="0"/>
                </a:lnTo>
                <a:close/>
              </a:path>
            </a:pathLst>
          </a:custGeom>
          <a:solidFill>
            <a:srgbClr val="99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68240" y="5184140"/>
            <a:ext cx="4495800" cy="1008380"/>
          </a:xfrm>
          <a:custGeom>
            <a:avLst/>
            <a:gdLst/>
            <a:ahLst/>
            <a:cxnLst/>
            <a:rect l="l" t="t" r="r" b="b"/>
            <a:pathLst>
              <a:path w="4495800" h="1008379">
                <a:moveTo>
                  <a:pt x="598170" y="0"/>
                </a:moveTo>
                <a:lnTo>
                  <a:pt x="534072" y="1252"/>
                </a:lnTo>
                <a:lnTo>
                  <a:pt x="470662" y="4887"/>
                </a:lnTo>
                <a:lnTo>
                  <a:pt x="408591" y="10721"/>
                </a:lnTo>
                <a:lnTo>
                  <a:pt x="348509" y="18572"/>
                </a:lnTo>
                <a:lnTo>
                  <a:pt x="291065" y="28255"/>
                </a:lnTo>
                <a:lnTo>
                  <a:pt x="236908" y="39588"/>
                </a:lnTo>
                <a:lnTo>
                  <a:pt x="186690" y="52387"/>
                </a:lnTo>
                <a:lnTo>
                  <a:pt x="141058" y="66469"/>
                </a:lnTo>
                <a:lnTo>
                  <a:pt x="100665" y="81651"/>
                </a:lnTo>
                <a:lnTo>
                  <a:pt x="38188" y="114580"/>
                </a:lnTo>
                <a:lnTo>
                  <a:pt x="4459" y="149709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4459" y="858670"/>
                </a:lnTo>
                <a:lnTo>
                  <a:pt x="38188" y="893799"/>
                </a:lnTo>
                <a:lnTo>
                  <a:pt x="100665" y="926728"/>
                </a:lnTo>
                <a:lnTo>
                  <a:pt x="141058" y="941910"/>
                </a:lnTo>
                <a:lnTo>
                  <a:pt x="186690" y="955992"/>
                </a:lnTo>
                <a:lnTo>
                  <a:pt x="236908" y="968791"/>
                </a:lnTo>
                <a:lnTo>
                  <a:pt x="291065" y="980124"/>
                </a:lnTo>
                <a:lnTo>
                  <a:pt x="348509" y="989807"/>
                </a:lnTo>
                <a:lnTo>
                  <a:pt x="408591" y="997658"/>
                </a:lnTo>
                <a:lnTo>
                  <a:pt x="470662" y="1003492"/>
                </a:lnTo>
                <a:lnTo>
                  <a:pt x="534072" y="1007127"/>
                </a:lnTo>
                <a:lnTo>
                  <a:pt x="598170" y="1008380"/>
                </a:lnTo>
                <a:lnTo>
                  <a:pt x="1046480" y="1008380"/>
                </a:lnTo>
                <a:lnTo>
                  <a:pt x="1494789" y="1008380"/>
                </a:lnTo>
                <a:lnTo>
                  <a:pt x="2104390" y="1008380"/>
                </a:lnTo>
                <a:lnTo>
                  <a:pt x="2552700" y="1008380"/>
                </a:lnTo>
                <a:lnTo>
                  <a:pt x="3001010" y="1008380"/>
                </a:lnTo>
                <a:lnTo>
                  <a:pt x="3065126" y="1007127"/>
                </a:lnTo>
                <a:lnTo>
                  <a:pt x="3128587" y="1003492"/>
                </a:lnTo>
                <a:lnTo>
                  <a:pt x="3190738" y="997658"/>
                </a:lnTo>
                <a:lnTo>
                  <a:pt x="3250922" y="989807"/>
                </a:lnTo>
                <a:lnTo>
                  <a:pt x="3308485" y="980124"/>
                </a:lnTo>
                <a:lnTo>
                  <a:pt x="3362771" y="968791"/>
                </a:lnTo>
                <a:lnTo>
                  <a:pt x="3413125" y="955992"/>
                </a:lnTo>
                <a:lnTo>
                  <a:pt x="3458891" y="941910"/>
                </a:lnTo>
                <a:lnTo>
                  <a:pt x="3499414" y="926728"/>
                </a:lnTo>
                <a:lnTo>
                  <a:pt x="3534039" y="910630"/>
                </a:lnTo>
                <a:lnTo>
                  <a:pt x="3582973" y="876418"/>
                </a:lnTo>
                <a:lnTo>
                  <a:pt x="3600450" y="840740"/>
                </a:lnTo>
                <a:lnTo>
                  <a:pt x="4495800" y="689610"/>
                </a:lnTo>
                <a:lnTo>
                  <a:pt x="3600450" y="589280"/>
                </a:lnTo>
                <a:lnTo>
                  <a:pt x="3600450" y="419100"/>
                </a:lnTo>
                <a:lnTo>
                  <a:pt x="3600450" y="293370"/>
                </a:lnTo>
                <a:lnTo>
                  <a:pt x="3600450" y="167640"/>
                </a:lnTo>
                <a:lnTo>
                  <a:pt x="3595971" y="149709"/>
                </a:lnTo>
                <a:lnTo>
                  <a:pt x="3562111" y="114580"/>
                </a:lnTo>
                <a:lnTo>
                  <a:pt x="3499414" y="81651"/>
                </a:lnTo>
                <a:lnTo>
                  <a:pt x="3458891" y="66469"/>
                </a:lnTo>
                <a:lnTo>
                  <a:pt x="3413125" y="52387"/>
                </a:lnTo>
                <a:lnTo>
                  <a:pt x="3362771" y="39588"/>
                </a:lnTo>
                <a:lnTo>
                  <a:pt x="3308485" y="28255"/>
                </a:lnTo>
                <a:lnTo>
                  <a:pt x="3250922" y="18572"/>
                </a:lnTo>
                <a:lnTo>
                  <a:pt x="3190738" y="10721"/>
                </a:lnTo>
                <a:lnTo>
                  <a:pt x="3128587" y="4887"/>
                </a:lnTo>
                <a:lnTo>
                  <a:pt x="3065126" y="1252"/>
                </a:lnTo>
                <a:lnTo>
                  <a:pt x="3001010" y="0"/>
                </a:lnTo>
                <a:lnTo>
                  <a:pt x="2552700" y="0"/>
                </a:lnTo>
                <a:lnTo>
                  <a:pt x="2104390" y="0"/>
                </a:lnTo>
                <a:lnTo>
                  <a:pt x="1494789" y="0"/>
                </a:lnTo>
                <a:lnTo>
                  <a:pt x="1046480" y="0"/>
                </a:lnTo>
                <a:lnTo>
                  <a:pt x="5981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107940" y="5273040"/>
            <a:ext cx="3316604" cy="79121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368300">
              <a:lnSpc>
                <a:spcPts val="2910"/>
              </a:lnSpc>
              <a:spcBef>
                <a:spcPts val="370"/>
              </a:spcBef>
            </a:pPr>
            <a:r>
              <a:rPr sz="2600" dirty="0">
                <a:latin typeface="Arial"/>
                <a:cs typeface="Arial"/>
              </a:rPr>
              <a:t>¿De dónde eres,  Luisa? Soy de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Madrid.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1190" y="5688329"/>
            <a:ext cx="3473450" cy="792480"/>
          </a:xfrm>
          <a:custGeom>
            <a:avLst/>
            <a:gdLst/>
            <a:ahLst/>
            <a:cxnLst/>
            <a:rect l="l" t="t" r="r" b="b"/>
            <a:pathLst>
              <a:path w="3473450" h="792479">
                <a:moveTo>
                  <a:pt x="3006090" y="0"/>
                </a:moveTo>
                <a:lnTo>
                  <a:pt x="1131570" y="0"/>
                </a:lnTo>
                <a:lnTo>
                  <a:pt x="1068014" y="1558"/>
                </a:lnTo>
                <a:lnTo>
                  <a:pt x="1005512" y="6041"/>
                </a:lnTo>
                <a:lnTo>
                  <a:pt x="945117" y="13164"/>
                </a:lnTo>
                <a:lnTo>
                  <a:pt x="887882" y="22640"/>
                </a:lnTo>
                <a:lnTo>
                  <a:pt x="834861" y="34183"/>
                </a:lnTo>
                <a:lnTo>
                  <a:pt x="787107" y="47506"/>
                </a:lnTo>
                <a:lnTo>
                  <a:pt x="745673" y="62323"/>
                </a:lnTo>
                <a:lnTo>
                  <a:pt x="685980" y="95295"/>
                </a:lnTo>
                <a:lnTo>
                  <a:pt x="664210" y="130810"/>
                </a:lnTo>
                <a:lnTo>
                  <a:pt x="664210" y="462280"/>
                </a:lnTo>
                <a:lnTo>
                  <a:pt x="0" y="561340"/>
                </a:lnTo>
                <a:lnTo>
                  <a:pt x="664210" y="660400"/>
                </a:lnTo>
                <a:lnTo>
                  <a:pt x="669828" y="678361"/>
                </a:lnTo>
                <a:lnTo>
                  <a:pt x="685980" y="696024"/>
                </a:lnTo>
                <a:lnTo>
                  <a:pt x="745673" y="729268"/>
                </a:lnTo>
                <a:lnTo>
                  <a:pt x="787107" y="744252"/>
                </a:lnTo>
                <a:lnTo>
                  <a:pt x="834861" y="757748"/>
                </a:lnTo>
                <a:lnTo>
                  <a:pt x="887882" y="769457"/>
                </a:lnTo>
                <a:lnTo>
                  <a:pt x="945117" y="779083"/>
                </a:lnTo>
                <a:lnTo>
                  <a:pt x="1005512" y="786327"/>
                </a:lnTo>
                <a:lnTo>
                  <a:pt x="1068014" y="790892"/>
                </a:lnTo>
                <a:lnTo>
                  <a:pt x="1131570" y="792480"/>
                </a:lnTo>
                <a:lnTo>
                  <a:pt x="3006090" y="792480"/>
                </a:lnTo>
                <a:lnTo>
                  <a:pt x="3069645" y="790892"/>
                </a:lnTo>
                <a:lnTo>
                  <a:pt x="3132147" y="786327"/>
                </a:lnTo>
                <a:lnTo>
                  <a:pt x="3192542" y="779083"/>
                </a:lnTo>
                <a:lnTo>
                  <a:pt x="3249777" y="769457"/>
                </a:lnTo>
                <a:lnTo>
                  <a:pt x="3302798" y="757748"/>
                </a:lnTo>
                <a:lnTo>
                  <a:pt x="3350552" y="744252"/>
                </a:lnTo>
                <a:lnTo>
                  <a:pt x="3391986" y="729268"/>
                </a:lnTo>
                <a:lnTo>
                  <a:pt x="3451679" y="696024"/>
                </a:lnTo>
                <a:lnTo>
                  <a:pt x="3473450" y="660400"/>
                </a:lnTo>
                <a:lnTo>
                  <a:pt x="3473450" y="130810"/>
                </a:lnTo>
                <a:lnTo>
                  <a:pt x="3451679" y="95295"/>
                </a:lnTo>
                <a:lnTo>
                  <a:pt x="3391986" y="62323"/>
                </a:lnTo>
                <a:lnTo>
                  <a:pt x="3350552" y="47506"/>
                </a:lnTo>
                <a:lnTo>
                  <a:pt x="3302798" y="34183"/>
                </a:lnTo>
                <a:lnTo>
                  <a:pt x="3249777" y="22640"/>
                </a:lnTo>
                <a:lnTo>
                  <a:pt x="3192542" y="13164"/>
                </a:lnTo>
                <a:lnTo>
                  <a:pt x="3132147" y="6041"/>
                </a:lnTo>
                <a:lnTo>
                  <a:pt x="3069645" y="1558"/>
                </a:lnTo>
                <a:lnTo>
                  <a:pt x="3006090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1190" y="5688329"/>
            <a:ext cx="3473450" cy="792480"/>
          </a:xfrm>
          <a:custGeom>
            <a:avLst/>
            <a:gdLst/>
            <a:ahLst/>
            <a:cxnLst/>
            <a:rect l="l" t="t" r="r" b="b"/>
            <a:pathLst>
              <a:path w="3473450" h="792479">
                <a:moveTo>
                  <a:pt x="1131570" y="0"/>
                </a:moveTo>
                <a:lnTo>
                  <a:pt x="1068014" y="1558"/>
                </a:lnTo>
                <a:lnTo>
                  <a:pt x="1005512" y="6041"/>
                </a:lnTo>
                <a:lnTo>
                  <a:pt x="945117" y="13164"/>
                </a:lnTo>
                <a:lnTo>
                  <a:pt x="887882" y="22640"/>
                </a:lnTo>
                <a:lnTo>
                  <a:pt x="834861" y="34183"/>
                </a:lnTo>
                <a:lnTo>
                  <a:pt x="787107" y="47506"/>
                </a:lnTo>
                <a:lnTo>
                  <a:pt x="745673" y="62323"/>
                </a:lnTo>
                <a:lnTo>
                  <a:pt x="685980" y="95295"/>
                </a:lnTo>
                <a:lnTo>
                  <a:pt x="664210" y="130810"/>
                </a:lnTo>
                <a:lnTo>
                  <a:pt x="664210" y="229870"/>
                </a:lnTo>
                <a:lnTo>
                  <a:pt x="664210" y="328930"/>
                </a:lnTo>
                <a:lnTo>
                  <a:pt x="664210" y="462280"/>
                </a:lnTo>
                <a:lnTo>
                  <a:pt x="0" y="561340"/>
                </a:lnTo>
                <a:lnTo>
                  <a:pt x="664210" y="660400"/>
                </a:lnTo>
                <a:lnTo>
                  <a:pt x="685980" y="696024"/>
                </a:lnTo>
                <a:lnTo>
                  <a:pt x="745673" y="729268"/>
                </a:lnTo>
                <a:lnTo>
                  <a:pt x="787107" y="744252"/>
                </a:lnTo>
                <a:lnTo>
                  <a:pt x="834861" y="757748"/>
                </a:lnTo>
                <a:lnTo>
                  <a:pt x="887882" y="769457"/>
                </a:lnTo>
                <a:lnTo>
                  <a:pt x="945117" y="779083"/>
                </a:lnTo>
                <a:lnTo>
                  <a:pt x="1005512" y="786327"/>
                </a:lnTo>
                <a:lnTo>
                  <a:pt x="1068014" y="790892"/>
                </a:lnTo>
                <a:lnTo>
                  <a:pt x="1131570" y="792480"/>
                </a:lnTo>
                <a:lnTo>
                  <a:pt x="1480820" y="792480"/>
                </a:lnTo>
                <a:lnTo>
                  <a:pt x="1831339" y="792480"/>
                </a:lnTo>
                <a:lnTo>
                  <a:pt x="2306320" y="792480"/>
                </a:lnTo>
                <a:lnTo>
                  <a:pt x="2656840" y="792480"/>
                </a:lnTo>
                <a:lnTo>
                  <a:pt x="3006090" y="792480"/>
                </a:lnTo>
                <a:lnTo>
                  <a:pt x="3069645" y="790892"/>
                </a:lnTo>
                <a:lnTo>
                  <a:pt x="3132147" y="786327"/>
                </a:lnTo>
                <a:lnTo>
                  <a:pt x="3192542" y="779083"/>
                </a:lnTo>
                <a:lnTo>
                  <a:pt x="3249777" y="769457"/>
                </a:lnTo>
                <a:lnTo>
                  <a:pt x="3302798" y="757748"/>
                </a:lnTo>
                <a:lnTo>
                  <a:pt x="3350552" y="744252"/>
                </a:lnTo>
                <a:lnTo>
                  <a:pt x="3391986" y="729268"/>
                </a:lnTo>
                <a:lnTo>
                  <a:pt x="3451679" y="696024"/>
                </a:lnTo>
                <a:lnTo>
                  <a:pt x="3473450" y="660400"/>
                </a:lnTo>
                <a:lnTo>
                  <a:pt x="3473450" y="561340"/>
                </a:lnTo>
                <a:lnTo>
                  <a:pt x="3473450" y="462280"/>
                </a:lnTo>
                <a:lnTo>
                  <a:pt x="3473450" y="328930"/>
                </a:lnTo>
                <a:lnTo>
                  <a:pt x="3473450" y="229870"/>
                </a:lnTo>
                <a:lnTo>
                  <a:pt x="3473450" y="130810"/>
                </a:lnTo>
                <a:lnTo>
                  <a:pt x="3467831" y="112878"/>
                </a:lnTo>
                <a:lnTo>
                  <a:pt x="3426046" y="78348"/>
                </a:lnTo>
                <a:lnTo>
                  <a:pt x="3350552" y="47506"/>
                </a:lnTo>
                <a:lnTo>
                  <a:pt x="3302798" y="34183"/>
                </a:lnTo>
                <a:lnTo>
                  <a:pt x="3249777" y="22640"/>
                </a:lnTo>
                <a:lnTo>
                  <a:pt x="3192542" y="13164"/>
                </a:lnTo>
                <a:lnTo>
                  <a:pt x="3132147" y="6041"/>
                </a:lnTo>
                <a:lnTo>
                  <a:pt x="3069645" y="1558"/>
                </a:lnTo>
                <a:lnTo>
                  <a:pt x="3006090" y="0"/>
                </a:lnTo>
                <a:lnTo>
                  <a:pt x="2656840" y="0"/>
                </a:lnTo>
                <a:lnTo>
                  <a:pt x="2306320" y="0"/>
                </a:lnTo>
                <a:lnTo>
                  <a:pt x="1831339" y="0"/>
                </a:lnTo>
                <a:lnTo>
                  <a:pt x="1480820" y="0"/>
                </a:lnTo>
                <a:lnTo>
                  <a:pt x="11315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370330" y="5854700"/>
            <a:ext cx="26574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Soy de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spc="-15" dirty="0">
                <a:latin typeface="Arial"/>
                <a:cs typeface="Arial"/>
              </a:rPr>
              <a:t>Hannover.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84550" y="5040629"/>
            <a:ext cx="359410" cy="359410"/>
          </a:xfrm>
          <a:custGeom>
            <a:avLst/>
            <a:gdLst/>
            <a:ahLst/>
            <a:cxnLst/>
            <a:rect l="l" t="t" r="r" b="b"/>
            <a:pathLst>
              <a:path w="359410" h="359410">
                <a:moveTo>
                  <a:pt x="179070" y="0"/>
                </a:moveTo>
                <a:lnTo>
                  <a:pt x="130527" y="6208"/>
                </a:lnTo>
                <a:lnTo>
                  <a:pt x="87488" y="23847"/>
                </a:lnTo>
                <a:lnTo>
                  <a:pt x="51435" y="51435"/>
                </a:lnTo>
                <a:lnTo>
                  <a:pt x="23847" y="87488"/>
                </a:lnTo>
                <a:lnTo>
                  <a:pt x="6208" y="130527"/>
                </a:lnTo>
                <a:lnTo>
                  <a:pt x="0" y="179070"/>
                </a:lnTo>
                <a:lnTo>
                  <a:pt x="6208" y="227706"/>
                </a:lnTo>
                <a:lnTo>
                  <a:pt x="23847" y="270980"/>
                </a:lnTo>
                <a:lnTo>
                  <a:pt x="51435" y="307340"/>
                </a:lnTo>
                <a:lnTo>
                  <a:pt x="87488" y="335232"/>
                </a:lnTo>
                <a:lnTo>
                  <a:pt x="130527" y="353107"/>
                </a:lnTo>
                <a:lnTo>
                  <a:pt x="179070" y="359410"/>
                </a:lnTo>
                <a:lnTo>
                  <a:pt x="228147" y="353107"/>
                </a:lnTo>
                <a:lnTo>
                  <a:pt x="271544" y="335232"/>
                </a:lnTo>
                <a:lnTo>
                  <a:pt x="307816" y="307340"/>
                </a:lnTo>
                <a:lnTo>
                  <a:pt x="335515" y="270980"/>
                </a:lnTo>
                <a:lnTo>
                  <a:pt x="353195" y="227706"/>
                </a:lnTo>
                <a:lnTo>
                  <a:pt x="359410" y="179070"/>
                </a:lnTo>
                <a:lnTo>
                  <a:pt x="353195" y="130527"/>
                </a:lnTo>
                <a:lnTo>
                  <a:pt x="335515" y="87488"/>
                </a:lnTo>
                <a:lnTo>
                  <a:pt x="307816" y="51435"/>
                </a:lnTo>
                <a:lnTo>
                  <a:pt x="271544" y="23847"/>
                </a:lnTo>
                <a:lnTo>
                  <a:pt x="228147" y="6208"/>
                </a:lnTo>
                <a:lnTo>
                  <a:pt x="179070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84550" y="5040629"/>
            <a:ext cx="359410" cy="359410"/>
          </a:xfrm>
          <a:custGeom>
            <a:avLst/>
            <a:gdLst/>
            <a:ahLst/>
            <a:cxnLst/>
            <a:rect l="l" t="t" r="r" b="b"/>
            <a:pathLst>
              <a:path w="359410" h="359410">
                <a:moveTo>
                  <a:pt x="179070" y="0"/>
                </a:moveTo>
                <a:lnTo>
                  <a:pt x="228147" y="6208"/>
                </a:lnTo>
                <a:lnTo>
                  <a:pt x="271544" y="23847"/>
                </a:lnTo>
                <a:lnTo>
                  <a:pt x="307816" y="51435"/>
                </a:lnTo>
                <a:lnTo>
                  <a:pt x="335515" y="87488"/>
                </a:lnTo>
                <a:lnTo>
                  <a:pt x="353195" y="130527"/>
                </a:lnTo>
                <a:lnTo>
                  <a:pt x="359410" y="179070"/>
                </a:lnTo>
                <a:lnTo>
                  <a:pt x="353195" y="227706"/>
                </a:lnTo>
                <a:lnTo>
                  <a:pt x="335515" y="270980"/>
                </a:lnTo>
                <a:lnTo>
                  <a:pt x="307816" y="307340"/>
                </a:lnTo>
                <a:lnTo>
                  <a:pt x="271544" y="335232"/>
                </a:lnTo>
                <a:lnTo>
                  <a:pt x="228147" y="353107"/>
                </a:lnTo>
                <a:lnTo>
                  <a:pt x="179070" y="359410"/>
                </a:lnTo>
                <a:lnTo>
                  <a:pt x="130527" y="353107"/>
                </a:lnTo>
                <a:lnTo>
                  <a:pt x="87488" y="335232"/>
                </a:lnTo>
                <a:lnTo>
                  <a:pt x="51434" y="307340"/>
                </a:lnTo>
                <a:lnTo>
                  <a:pt x="23847" y="270980"/>
                </a:lnTo>
                <a:lnTo>
                  <a:pt x="6208" y="227706"/>
                </a:lnTo>
                <a:lnTo>
                  <a:pt x="0" y="179070"/>
                </a:lnTo>
                <a:lnTo>
                  <a:pt x="6208" y="130527"/>
                </a:lnTo>
                <a:lnTo>
                  <a:pt x="23847" y="87488"/>
                </a:lnTo>
                <a:lnTo>
                  <a:pt x="51435" y="51435"/>
                </a:lnTo>
                <a:lnTo>
                  <a:pt x="87488" y="23847"/>
                </a:lnTo>
                <a:lnTo>
                  <a:pt x="130527" y="6208"/>
                </a:lnTo>
                <a:lnTo>
                  <a:pt x="1790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86150" y="514604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787" y="1369"/>
                </a:lnTo>
                <a:lnTo>
                  <a:pt x="5714" y="5238"/>
                </a:lnTo>
                <a:lnTo>
                  <a:pt x="1547" y="11251"/>
                </a:lnTo>
                <a:lnTo>
                  <a:pt x="0" y="19050"/>
                </a:lnTo>
                <a:lnTo>
                  <a:pt x="1547" y="26312"/>
                </a:lnTo>
                <a:lnTo>
                  <a:pt x="5715" y="32385"/>
                </a:lnTo>
                <a:lnTo>
                  <a:pt x="11787" y="36552"/>
                </a:lnTo>
                <a:lnTo>
                  <a:pt x="19050" y="38100"/>
                </a:lnTo>
                <a:lnTo>
                  <a:pt x="26848" y="36552"/>
                </a:lnTo>
                <a:lnTo>
                  <a:pt x="32861" y="32385"/>
                </a:lnTo>
                <a:lnTo>
                  <a:pt x="36730" y="26312"/>
                </a:lnTo>
                <a:lnTo>
                  <a:pt x="38100" y="19050"/>
                </a:lnTo>
                <a:lnTo>
                  <a:pt x="36730" y="11251"/>
                </a:lnTo>
                <a:lnTo>
                  <a:pt x="32861" y="5238"/>
                </a:lnTo>
                <a:lnTo>
                  <a:pt x="26848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86150" y="514604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848" y="1369"/>
                </a:lnTo>
                <a:lnTo>
                  <a:pt x="32861" y="5238"/>
                </a:lnTo>
                <a:lnTo>
                  <a:pt x="36730" y="11251"/>
                </a:lnTo>
                <a:lnTo>
                  <a:pt x="38100" y="19050"/>
                </a:lnTo>
                <a:lnTo>
                  <a:pt x="36730" y="26312"/>
                </a:lnTo>
                <a:lnTo>
                  <a:pt x="32861" y="32385"/>
                </a:lnTo>
                <a:lnTo>
                  <a:pt x="26848" y="36552"/>
                </a:lnTo>
                <a:lnTo>
                  <a:pt x="19050" y="38100"/>
                </a:lnTo>
                <a:lnTo>
                  <a:pt x="11787" y="36552"/>
                </a:lnTo>
                <a:lnTo>
                  <a:pt x="5715" y="32385"/>
                </a:lnTo>
                <a:lnTo>
                  <a:pt x="1547" y="26312"/>
                </a:lnTo>
                <a:lnTo>
                  <a:pt x="0" y="19050"/>
                </a:lnTo>
                <a:lnTo>
                  <a:pt x="1547" y="11251"/>
                </a:lnTo>
                <a:lnTo>
                  <a:pt x="5714" y="5238"/>
                </a:lnTo>
                <a:lnTo>
                  <a:pt x="11787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2990" y="514604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251" y="1369"/>
                </a:lnTo>
                <a:lnTo>
                  <a:pt x="5238" y="5238"/>
                </a:lnTo>
                <a:lnTo>
                  <a:pt x="1369" y="11251"/>
                </a:lnTo>
                <a:lnTo>
                  <a:pt x="0" y="19050"/>
                </a:lnTo>
                <a:lnTo>
                  <a:pt x="1369" y="26312"/>
                </a:lnTo>
                <a:lnTo>
                  <a:pt x="5238" y="32385"/>
                </a:lnTo>
                <a:lnTo>
                  <a:pt x="11251" y="36552"/>
                </a:lnTo>
                <a:lnTo>
                  <a:pt x="19050" y="38100"/>
                </a:lnTo>
                <a:lnTo>
                  <a:pt x="26312" y="36552"/>
                </a:lnTo>
                <a:lnTo>
                  <a:pt x="32385" y="32385"/>
                </a:lnTo>
                <a:lnTo>
                  <a:pt x="36552" y="26312"/>
                </a:lnTo>
                <a:lnTo>
                  <a:pt x="38100" y="19050"/>
                </a:lnTo>
                <a:lnTo>
                  <a:pt x="36552" y="11251"/>
                </a:lnTo>
                <a:lnTo>
                  <a:pt x="32384" y="5238"/>
                </a:lnTo>
                <a:lnTo>
                  <a:pt x="26312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02990" y="514604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312" y="1369"/>
                </a:lnTo>
                <a:lnTo>
                  <a:pt x="32384" y="5238"/>
                </a:lnTo>
                <a:lnTo>
                  <a:pt x="36552" y="11251"/>
                </a:lnTo>
                <a:lnTo>
                  <a:pt x="38100" y="19050"/>
                </a:lnTo>
                <a:lnTo>
                  <a:pt x="36552" y="26312"/>
                </a:lnTo>
                <a:lnTo>
                  <a:pt x="32385" y="32385"/>
                </a:lnTo>
                <a:lnTo>
                  <a:pt x="26312" y="36552"/>
                </a:lnTo>
                <a:lnTo>
                  <a:pt x="19050" y="38100"/>
                </a:lnTo>
                <a:lnTo>
                  <a:pt x="11251" y="36552"/>
                </a:lnTo>
                <a:lnTo>
                  <a:pt x="5238" y="32385"/>
                </a:lnTo>
                <a:lnTo>
                  <a:pt x="1369" y="26312"/>
                </a:lnTo>
                <a:lnTo>
                  <a:pt x="0" y="19050"/>
                </a:lnTo>
                <a:lnTo>
                  <a:pt x="1369" y="11251"/>
                </a:lnTo>
                <a:lnTo>
                  <a:pt x="5238" y="5238"/>
                </a:lnTo>
                <a:lnTo>
                  <a:pt x="11251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64559" y="5298440"/>
            <a:ext cx="198120" cy="24765"/>
          </a:xfrm>
          <a:custGeom>
            <a:avLst/>
            <a:gdLst/>
            <a:ahLst/>
            <a:cxnLst/>
            <a:rect l="l" t="t" r="r" b="b"/>
            <a:pathLst>
              <a:path w="198120" h="24764">
                <a:moveTo>
                  <a:pt x="0" y="0"/>
                </a:moveTo>
                <a:lnTo>
                  <a:pt x="49351" y="18573"/>
                </a:lnTo>
                <a:lnTo>
                  <a:pt x="99536" y="24765"/>
                </a:lnTo>
                <a:lnTo>
                  <a:pt x="149482" y="18573"/>
                </a:lnTo>
                <a:lnTo>
                  <a:pt x="198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68240" y="6336029"/>
            <a:ext cx="4495800" cy="1008380"/>
          </a:xfrm>
          <a:custGeom>
            <a:avLst/>
            <a:gdLst/>
            <a:ahLst/>
            <a:cxnLst/>
            <a:rect l="l" t="t" r="r" b="b"/>
            <a:pathLst>
              <a:path w="4495800" h="1008379">
                <a:moveTo>
                  <a:pt x="3001010" y="0"/>
                </a:moveTo>
                <a:lnTo>
                  <a:pt x="598170" y="0"/>
                </a:lnTo>
                <a:lnTo>
                  <a:pt x="534072" y="1252"/>
                </a:lnTo>
                <a:lnTo>
                  <a:pt x="470662" y="4887"/>
                </a:lnTo>
                <a:lnTo>
                  <a:pt x="408591" y="10721"/>
                </a:lnTo>
                <a:lnTo>
                  <a:pt x="348509" y="18572"/>
                </a:lnTo>
                <a:lnTo>
                  <a:pt x="291065" y="28255"/>
                </a:lnTo>
                <a:lnTo>
                  <a:pt x="236908" y="39588"/>
                </a:lnTo>
                <a:lnTo>
                  <a:pt x="186689" y="52387"/>
                </a:lnTo>
                <a:lnTo>
                  <a:pt x="141058" y="66469"/>
                </a:lnTo>
                <a:lnTo>
                  <a:pt x="100665" y="81651"/>
                </a:lnTo>
                <a:lnTo>
                  <a:pt x="38188" y="114580"/>
                </a:lnTo>
                <a:lnTo>
                  <a:pt x="4459" y="149709"/>
                </a:lnTo>
                <a:lnTo>
                  <a:pt x="0" y="167640"/>
                </a:lnTo>
                <a:lnTo>
                  <a:pt x="0" y="840740"/>
                </a:lnTo>
                <a:lnTo>
                  <a:pt x="17406" y="876418"/>
                </a:lnTo>
                <a:lnTo>
                  <a:pt x="66158" y="910630"/>
                </a:lnTo>
                <a:lnTo>
                  <a:pt x="141058" y="941910"/>
                </a:lnTo>
                <a:lnTo>
                  <a:pt x="186690" y="955992"/>
                </a:lnTo>
                <a:lnTo>
                  <a:pt x="236908" y="968791"/>
                </a:lnTo>
                <a:lnTo>
                  <a:pt x="291065" y="980124"/>
                </a:lnTo>
                <a:lnTo>
                  <a:pt x="348509" y="989807"/>
                </a:lnTo>
                <a:lnTo>
                  <a:pt x="408591" y="997658"/>
                </a:lnTo>
                <a:lnTo>
                  <a:pt x="470662" y="1003492"/>
                </a:lnTo>
                <a:lnTo>
                  <a:pt x="534072" y="1007127"/>
                </a:lnTo>
                <a:lnTo>
                  <a:pt x="598170" y="1008380"/>
                </a:lnTo>
                <a:lnTo>
                  <a:pt x="3001010" y="1008380"/>
                </a:lnTo>
                <a:lnTo>
                  <a:pt x="3065126" y="1007127"/>
                </a:lnTo>
                <a:lnTo>
                  <a:pt x="3128587" y="1003492"/>
                </a:lnTo>
                <a:lnTo>
                  <a:pt x="3190738" y="997658"/>
                </a:lnTo>
                <a:lnTo>
                  <a:pt x="3250922" y="989807"/>
                </a:lnTo>
                <a:lnTo>
                  <a:pt x="3308485" y="980124"/>
                </a:lnTo>
                <a:lnTo>
                  <a:pt x="3362771" y="968791"/>
                </a:lnTo>
                <a:lnTo>
                  <a:pt x="3413125" y="955992"/>
                </a:lnTo>
                <a:lnTo>
                  <a:pt x="3458891" y="941910"/>
                </a:lnTo>
                <a:lnTo>
                  <a:pt x="3499414" y="926728"/>
                </a:lnTo>
                <a:lnTo>
                  <a:pt x="3534039" y="910630"/>
                </a:lnTo>
                <a:lnTo>
                  <a:pt x="3582973" y="876418"/>
                </a:lnTo>
                <a:lnTo>
                  <a:pt x="3600450" y="840740"/>
                </a:lnTo>
                <a:lnTo>
                  <a:pt x="4495800" y="689610"/>
                </a:lnTo>
                <a:lnTo>
                  <a:pt x="3600450" y="589280"/>
                </a:lnTo>
                <a:lnTo>
                  <a:pt x="3600450" y="167640"/>
                </a:lnTo>
                <a:lnTo>
                  <a:pt x="3595971" y="149709"/>
                </a:lnTo>
                <a:lnTo>
                  <a:pt x="3562111" y="114580"/>
                </a:lnTo>
                <a:lnTo>
                  <a:pt x="3499414" y="81651"/>
                </a:lnTo>
                <a:lnTo>
                  <a:pt x="3458891" y="66469"/>
                </a:lnTo>
                <a:lnTo>
                  <a:pt x="3413125" y="52387"/>
                </a:lnTo>
                <a:lnTo>
                  <a:pt x="3362771" y="39588"/>
                </a:lnTo>
                <a:lnTo>
                  <a:pt x="3308485" y="28255"/>
                </a:lnTo>
                <a:lnTo>
                  <a:pt x="3250922" y="18572"/>
                </a:lnTo>
                <a:lnTo>
                  <a:pt x="3190738" y="10721"/>
                </a:lnTo>
                <a:lnTo>
                  <a:pt x="3128587" y="4887"/>
                </a:lnTo>
                <a:lnTo>
                  <a:pt x="3065126" y="1252"/>
                </a:lnTo>
                <a:lnTo>
                  <a:pt x="300101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68240" y="6336029"/>
            <a:ext cx="4495800" cy="1008380"/>
          </a:xfrm>
          <a:custGeom>
            <a:avLst/>
            <a:gdLst/>
            <a:ahLst/>
            <a:cxnLst/>
            <a:rect l="l" t="t" r="r" b="b"/>
            <a:pathLst>
              <a:path w="4495800" h="1008379">
                <a:moveTo>
                  <a:pt x="598170" y="0"/>
                </a:moveTo>
                <a:lnTo>
                  <a:pt x="534072" y="1252"/>
                </a:lnTo>
                <a:lnTo>
                  <a:pt x="470662" y="4887"/>
                </a:lnTo>
                <a:lnTo>
                  <a:pt x="408591" y="10721"/>
                </a:lnTo>
                <a:lnTo>
                  <a:pt x="348509" y="18572"/>
                </a:lnTo>
                <a:lnTo>
                  <a:pt x="291065" y="28255"/>
                </a:lnTo>
                <a:lnTo>
                  <a:pt x="236908" y="39588"/>
                </a:lnTo>
                <a:lnTo>
                  <a:pt x="186690" y="52387"/>
                </a:lnTo>
                <a:lnTo>
                  <a:pt x="141058" y="66469"/>
                </a:lnTo>
                <a:lnTo>
                  <a:pt x="100665" y="81651"/>
                </a:lnTo>
                <a:lnTo>
                  <a:pt x="38188" y="114580"/>
                </a:lnTo>
                <a:lnTo>
                  <a:pt x="4459" y="149709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4459" y="858670"/>
                </a:lnTo>
                <a:lnTo>
                  <a:pt x="38188" y="893799"/>
                </a:lnTo>
                <a:lnTo>
                  <a:pt x="100665" y="926728"/>
                </a:lnTo>
                <a:lnTo>
                  <a:pt x="141058" y="941910"/>
                </a:lnTo>
                <a:lnTo>
                  <a:pt x="186690" y="955992"/>
                </a:lnTo>
                <a:lnTo>
                  <a:pt x="236908" y="968791"/>
                </a:lnTo>
                <a:lnTo>
                  <a:pt x="291065" y="980124"/>
                </a:lnTo>
                <a:lnTo>
                  <a:pt x="348509" y="989807"/>
                </a:lnTo>
                <a:lnTo>
                  <a:pt x="408591" y="997658"/>
                </a:lnTo>
                <a:lnTo>
                  <a:pt x="470662" y="1003492"/>
                </a:lnTo>
                <a:lnTo>
                  <a:pt x="534072" y="1007127"/>
                </a:lnTo>
                <a:lnTo>
                  <a:pt x="598170" y="1008380"/>
                </a:lnTo>
                <a:lnTo>
                  <a:pt x="1046480" y="1008380"/>
                </a:lnTo>
                <a:lnTo>
                  <a:pt x="1494789" y="1008380"/>
                </a:lnTo>
                <a:lnTo>
                  <a:pt x="2104390" y="1008380"/>
                </a:lnTo>
                <a:lnTo>
                  <a:pt x="2552700" y="1008380"/>
                </a:lnTo>
                <a:lnTo>
                  <a:pt x="3001010" y="1008380"/>
                </a:lnTo>
                <a:lnTo>
                  <a:pt x="3065126" y="1007127"/>
                </a:lnTo>
                <a:lnTo>
                  <a:pt x="3128587" y="1003492"/>
                </a:lnTo>
                <a:lnTo>
                  <a:pt x="3190738" y="997658"/>
                </a:lnTo>
                <a:lnTo>
                  <a:pt x="3250922" y="989807"/>
                </a:lnTo>
                <a:lnTo>
                  <a:pt x="3308485" y="980124"/>
                </a:lnTo>
                <a:lnTo>
                  <a:pt x="3362771" y="968791"/>
                </a:lnTo>
                <a:lnTo>
                  <a:pt x="3413125" y="955992"/>
                </a:lnTo>
                <a:lnTo>
                  <a:pt x="3458891" y="941910"/>
                </a:lnTo>
                <a:lnTo>
                  <a:pt x="3499414" y="926728"/>
                </a:lnTo>
                <a:lnTo>
                  <a:pt x="3534039" y="910630"/>
                </a:lnTo>
                <a:lnTo>
                  <a:pt x="3582973" y="876418"/>
                </a:lnTo>
                <a:lnTo>
                  <a:pt x="3600450" y="840740"/>
                </a:lnTo>
                <a:lnTo>
                  <a:pt x="4495800" y="689610"/>
                </a:lnTo>
                <a:lnTo>
                  <a:pt x="3600450" y="589280"/>
                </a:lnTo>
                <a:lnTo>
                  <a:pt x="3600450" y="419100"/>
                </a:lnTo>
                <a:lnTo>
                  <a:pt x="3600450" y="293370"/>
                </a:lnTo>
                <a:lnTo>
                  <a:pt x="3600450" y="167640"/>
                </a:lnTo>
                <a:lnTo>
                  <a:pt x="3595971" y="149709"/>
                </a:lnTo>
                <a:lnTo>
                  <a:pt x="3562111" y="114580"/>
                </a:lnTo>
                <a:lnTo>
                  <a:pt x="3499414" y="81651"/>
                </a:lnTo>
                <a:lnTo>
                  <a:pt x="3458891" y="66469"/>
                </a:lnTo>
                <a:lnTo>
                  <a:pt x="3413125" y="52387"/>
                </a:lnTo>
                <a:lnTo>
                  <a:pt x="3362771" y="39588"/>
                </a:lnTo>
                <a:lnTo>
                  <a:pt x="3308485" y="28255"/>
                </a:lnTo>
                <a:lnTo>
                  <a:pt x="3250922" y="18572"/>
                </a:lnTo>
                <a:lnTo>
                  <a:pt x="3190738" y="10721"/>
                </a:lnTo>
                <a:lnTo>
                  <a:pt x="3128587" y="4887"/>
                </a:lnTo>
                <a:lnTo>
                  <a:pt x="3065126" y="1252"/>
                </a:lnTo>
                <a:lnTo>
                  <a:pt x="3001010" y="0"/>
                </a:lnTo>
                <a:lnTo>
                  <a:pt x="2552700" y="0"/>
                </a:lnTo>
                <a:lnTo>
                  <a:pt x="2104390" y="0"/>
                </a:lnTo>
                <a:lnTo>
                  <a:pt x="1494789" y="0"/>
                </a:lnTo>
                <a:lnTo>
                  <a:pt x="1046480" y="0"/>
                </a:lnTo>
                <a:lnTo>
                  <a:pt x="5981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146040" y="6610350"/>
            <a:ext cx="32416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¡Genial! </a:t>
            </a:r>
            <a:r>
              <a:rPr sz="2600" dirty="0">
                <a:latin typeface="Arial"/>
                <a:cs typeface="Arial"/>
              </a:rPr>
              <a:t>¡Hasta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luego!</a:t>
            </a:r>
            <a:endParaRPr sz="2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57809" y="6624319"/>
            <a:ext cx="3846829" cy="792480"/>
          </a:xfrm>
          <a:custGeom>
            <a:avLst/>
            <a:gdLst/>
            <a:ahLst/>
            <a:cxnLst/>
            <a:rect l="l" t="t" r="r" b="b"/>
            <a:pathLst>
              <a:path w="3846829" h="792479">
                <a:moveTo>
                  <a:pt x="3271519" y="0"/>
                </a:moveTo>
                <a:lnTo>
                  <a:pt x="963930" y="0"/>
                </a:lnTo>
                <a:lnTo>
                  <a:pt x="897825" y="1120"/>
                </a:lnTo>
                <a:lnTo>
                  <a:pt x="832504" y="4367"/>
                </a:lnTo>
                <a:lnTo>
                  <a:pt x="768751" y="9567"/>
                </a:lnTo>
                <a:lnTo>
                  <a:pt x="707349" y="16546"/>
                </a:lnTo>
                <a:lnTo>
                  <a:pt x="649083" y="25131"/>
                </a:lnTo>
                <a:lnTo>
                  <a:pt x="594736" y="35148"/>
                </a:lnTo>
                <a:lnTo>
                  <a:pt x="545092" y="46424"/>
                </a:lnTo>
                <a:lnTo>
                  <a:pt x="500935" y="58786"/>
                </a:lnTo>
                <a:lnTo>
                  <a:pt x="463049" y="72060"/>
                </a:lnTo>
                <a:lnTo>
                  <a:pt x="409224" y="100651"/>
                </a:lnTo>
                <a:lnTo>
                  <a:pt x="389890" y="130809"/>
                </a:lnTo>
                <a:lnTo>
                  <a:pt x="0" y="148589"/>
                </a:lnTo>
                <a:lnTo>
                  <a:pt x="389890" y="328929"/>
                </a:lnTo>
                <a:lnTo>
                  <a:pt x="389890" y="660399"/>
                </a:lnTo>
                <a:lnTo>
                  <a:pt x="394854" y="675609"/>
                </a:lnTo>
                <a:lnTo>
                  <a:pt x="432217" y="705308"/>
                </a:lnTo>
                <a:lnTo>
                  <a:pt x="500935" y="732842"/>
                </a:lnTo>
                <a:lnTo>
                  <a:pt x="545092" y="745347"/>
                </a:lnTo>
                <a:lnTo>
                  <a:pt x="594736" y="756769"/>
                </a:lnTo>
                <a:lnTo>
                  <a:pt x="649083" y="766929"/>
                </a:lnTo>
                <a:lnTo>
                  <a:pt x="707349" y="775646"/>
                </a:lnTo>
                <a:lnTo>
                  <a:pt x="768751" y="782740"/>
                </a:lnTo>
                <a:lnTo>
                  <a:pt x="832504" y="788031"/>
                </a:lnTo>
                <a:lnTo>
                  <a:pt x="897825" y="791337"/>
                </a:lnTo>
                <a:lnTo>
                  <a:pt x="963930" y="792479"/>
                </a:lnTo>
                <a:lnTo>
                  <a:pt x="3271519" y="792479"/>
                </a:lnTo>
                <a:lnTo>
                  <a:pt x="3337895" y="791337"/>
                </a:lnTo>
                <a:lnTo>
                  <a:pt x="3403446" y="788031"/>
                </a:lnTo>
                <a:lnTo>
                  <a:pt x="3467390" y="782740"/>
                </a:lnTo>
                <a:lnTo>
                  <a:pt x="3528949" y="775646"/>
                </a:lnTo>
                <a:lnTo>
                  <a:pt x="3587340" y="766929"/>
                </a:lnTo>
                <a:lnTo>
                  <a:pt x="3641785" y="756769"/>
                </a:lnTo>
                <a:lnTo>
                  <a:pt x="3691502" y="745347"/>
                </a:lnTo>
                <a:lnTo>
                  <a:pt x="3735712" y="732842"/>
                </a:lnTo>
                <a:lnTo>
                  <a:pt x="3773633" y="719436"/>
                </a:lnTo>
                <a:lnTo>
                  <a:pt x="3827490" y="690639"/>
                </a:lnTo>
                <a:lnTo>
                  <a:pt x="3846829" y="660399"/>
                </a:lnTo>
                <a:lnTo>
                  <a:pt x="3846829" y="130809"/>
                </a:lnTo>
                <a:lnTo>
                  <a:pt x="3804486" y="86073"/>
                </a:lnTo>
                <a:lnTo>
                  <a:pt x="3735712" y="58786"/>
                </a:lnTo>
                <a:lnTo>
                  <a:pt x="3691502" y="46424"/>
                </a:lnTo>
                <a:lnTo>
                  <a:pt x="3641785" y="35148"/>
                </a:lnTo>
                <a:lnTo>
                  <a:pt x="3587340" y="25131"/>
                </a:lnTo>
                <a:lnTo>
                  <a:pt x="3528949" y="16546"/>
                </a:lnTo>
                <a:lnTo>
                  <a:pt x="3467390" y="9567"/>
                </a:lnTo>
                <a:lnTo>
                  <a:pt x="3403446" y="4367"/>
                </a:lnTo>
                <a:lnTo>
                  <a:pt x="3337895" y="1120"/>
                </a:lnTo>
                <a:lnTo>
                  <a:pt x="327151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7809" y="6624319"/>
            <a:ext cx="3846829" cy="792480"/>
          </a:xfrm>
          <a:custGeom>
            <a:avLst/>
            <a:gdLst/>
            <a:ahLst/>
            <a:cxnLst/>
            <a:rect l="l" t="t" r="r" b="b"/>
            <a:pathLst>
              <a:path w="3846829" h="792479">
                <a:moveTo>
                  <a:pt x="963930" y="0"/>
                </a:moveTo>
                <a:lnTo>
                  <a:pt x="897825" y="1120"/>
                </a:lnTo>
                <a:lnTo>
                  <a:pt x="832504" y="4367"/>
                </a:lnTo>
                <a:lnTo>
                  <a:pt x="768751" y="9567"/>
                </a:lnTo>
                <a:lnTo>
                  <a:pt x="707349" y="16546"/>
                </a:lnTo>
                <a:lnTo>
                  <a:pt x="649083" y="25131"/>
                </a:lnTo>
                <a:lnTo>
                  <a:pt x="594736" y="35148"/>
                </a:lnTo>
                <a:lnTo>
                  <a:pt x="545092" y="46424"/>
                </a:lnTo>
                <a:lnTo>
                  <a:pt x="500935" y="58786"/>
                </a:lnTo>
                <a:lnTo>
                  <a:pt x="463049" y="72060"/>
                </a:lnTo>
                <a:lnTo>
                  <a:pt x="409224" y="100651"/>
                </a:lnTo>
                <a:lnTo>
                  <a:pt x="389890" y="130809"/>
                </a:lnTo>
                <a:lnTo>
                  <a:pt x="0" y="148589"/>
                </a:lnTo>
                <a:lnTo>
                  <a:pt x="389890" y="328929"/>
                </a:lnTo>
                <a:lnTo>
                  <a:pt x="389890" y="462279"/>
                </a:lnTo>
                <a:lnTo>
                  <a:pt x="389890" y="561339"/>
                </a:lnTo>
                <a:lnTo>
                  <a:pt x="389890" y="660399"/>
                </a:lnTo>
                <a:lnTo>
                  <a:pt x="394854" y="675609"/>
                </a:lnTo>
                <a:lnTo>
                  <a:pt x="432217" y="705308"/>
                </a:lnTo>
                <a:lnTo>
                  <a:pt x="500935" y="732842"/>
                </a:lnTo>
                <a:lnTo>
                  <a:pt x="545092" y="745347"/>
                </a:lnTo>
                <a:lnTo>
                  <a:pt x="594736" y="756769"/>
                </a:lnTo>
                <a:lnTo>
                  <a:pt x="649083" y="766929"/>
                </a:lnTo>
                <a:lnTo>
                  <a:pt x="707349" y="775646"/>
                </a:lnTo>
                <a:lnTo>
                  <a:pt x="768751" y="782740"/>
                </a:lnTo>
                <a:lnTo>
                  <a:pt x="832504" y="788031"/>
                </a:lnTo>
                <a:lnTo>
                  <a:pt x="897825" y="791337"/>
                </a:lnTo>
                <a:lnTo>
                  <a:pt x="963930" y="792479"/>
                </a:lnTo>
                <a:lnTo>
                  <a:pt x="1394460" y="792479"/>
                </a:lnTo>
                <a:lnTo>
                  <a:pt x="1824989" y="792479"/>
                </a:lnTo>
                <a:lnTo>
                  <a:pt x="2410460" y="792479"/>
                </a:lnTo>
                <a:lnTo>
                  <a:pt x="2840990" y="792479"/>
                </a:lnTo>
                <a:lnTo>
                  <a:pt x="3271519" y="792479"/>
                </a:lnTo>
                <a:lnTo>
                  <a:pt x="3337895" y="791337"/>
                </a:lnTo>
                <a:lnTo>
                  <a:pt x="3403446" y="788031"/>
                </a:lnTo>
                <a:lnTo>
                  <a:pt x="3467390" y="782740"/>
                </a:lnTo>
                <a:lnTo>
                  <a:pt x="3528949" y="775646"/>
                </a:lnTo>
                <a:lnTo>
                  <a:pt x="3587340" y="766929"/>
                </a:lnTo>
                <a:lnTo>
                  <a:pt x="3641785" y="756769"/>
                </a:lnTo>
                <a:lnTo>
                  <a:pt x="3691502" y="745347"/>
                </a:lnTo>
                <a:lnTo>
                  <a:pt x="3735712" y="732842"/>
                </a:lnTo>
                <a:lnTo>
                  <a:pt x="3773633" y="719436"/>
                </a:lnTo>
                <a:lnTo>
                  <a:pt x="3827490" y="690639"/>
                </a:lnTo>
                <a:lnTo>
                  <a:pt x="3846829" y="660399"/>
                </a:lnTo>
                <a:lnTo>
                  <a:pt x="3846829" y="561339"/>
                </a:lnTo>
                <a:lnTo>
                  <a:pt x="3846829" y="462279"/>
                </a:lnTo>
                <a:lnTo>
                  <a:pt x="3846829" y="328929"/>
                </a:lnTo>
                <a:lnTo>
                  <a:pt x="3846829" y="229869"/>
                </a:lnTo>
                <a:lnTo>
                  <a:pt x="3846829" y="130809"/>
                </a:lnTo>
                <a:lnTo>
                  <a:pt x="3841865" y="115621"/>
                </a:lnTo>
                <a:lnTo>
                  <a:pt x="3804486" y="86073"/>
                </a:lnTo>
                <a:lnTo>
                  <a:pt x="3735712" y="58786"/>
                </a:lnTo>
                <a:lnTo>
                  <a:pt x="3691502" y="46424"/>
                </a:lnTo>
                <a:lnTo>
                  <a:pt x="3641785" y="35148"/>
                </a:lnTo>
                <a:lnTo>
                  <a:pt x="3587340" y="25131"/>
                </a:lnTo>
                <a:lnTo>
                  <a:pt x="3528949" y="16546"/>
                </a:lnTo>
                <a:lnTo>
                  <a:pt x="3467390" y="9567"/>
                </a:lnTo>
                <a:lnTo>
                  <a:pt x="3403446" y="4367"/>
                </a:lnTo>
                <a:lnTo>
                  <a:pt x="3337895" y="1120"/>
                </a:lnTo>
                <a:lnTo>
                  <a:pt x="3271519" y="0"/>
                </a:lnTo>
                <a:lnTo>
                  <a:pt x="2840990" y="0"/>
                </a:lnTo>
                <a:lnTo>
                  <a:pt x="2410460" y="0"/>
                </a:lnTo>
                <a:lnTo>
                  <a:pt x="1824989" y="0"/>
                </a:lnTo>
                <a:lnTo>
                  <a:pt x="1394460" y="0"/>
                </a:lnTo>
                <a:lnTo>
                  <a:pt x="96393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53109" y="6790690"/>
            <a:ext cx="324167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¡Adiós! </a:t>
            </a:r>
            <a:r>
              <a:rPr sz="2600" spc="-5" dirty="0">
                <a:latin typeface="Arial"/>
                <a:cs typeface="Arial"/>
              </a:rPr>
              <a:t>¡Hasta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pronto!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559" y="153106"/>
            <a:ext cx="8233409" cy="134810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785"/>
              </a:spcBef>
            </a:pPr>
            <a:r>
              <a:rPr spc="-5" dirty="0"/>
              <a:t>Lasst uns Spanisch</a:t>
            </a:r>
            <a:r>
              <a:rPr spc="-15" dirty="0"/>
              <a:t> </a:t>
            </a:r>
            <a:r>
              <a:rPr spc="-10" dirty="0"/>
              <a:t>lernen!</a:t>
            </a:r>
          </a:p>
          <a:p>
            <a:pPr marL="12700" marR="5080">
              <a:lnSpc>
                <a:spcPts val="2010"/>
              </a:lnSpc>
              <a:spcBef>
                <a:spcPts val="470"/>
              </a:spcBef>
            </a:pPr>
            <a:r>
              <a:rPr sz="1800" spc="-10" dirty="0"/>
              <a:t>Sicherlich hast du </a:t>
            </a:r>
            <a:r>
              <a:rPr sz="1800" dirty="0"/>
              <a:t>schon </a:t>
            </a:r>
            <a:r>
              <a:rPr sz="1800" spc="-10" dirty="0"/>
              <a:t>einiges </a:t>
            </a:r>
            <a:r>
              <a:rPr sz="1800" spc="-5" dirty="0"/>
              <a:t>verstanden. </a:t>
            </a:r>
            <a:r>
              <a:rPr sz="1800" dirty="0"/>
              <a:t>Wie </a:t>
            </a:r>
            <a:r>
              <a:rPr sz="1800" spc="-15" dirty="0"/>
              <a:t>wäre </a:t>
            </a:r>
            <a:r>
              <a:rPr sz="1800" spc="-10" dirty="0"/>
              <a:t>der Dialog </a:t>
            </a:r>
            <a:r>
              <a:rPr sz="1800" spc="-5" dirty="0"/>
              <a:t>im </a:t>
            </a:r>
            <a:r>
              <a:rPr sz="1800" spc="-10" dirty="0"/>
              <a:t>Deutschen?  Falls du ein </a:t>
            </a:r>
            <a:r>
              <a:rPr sz="1800" spc="-15" dirty="0"/>
              <a:t>wenig </a:t>
            </a:r>
            <a:r>
              <a:rPr sz="1800" spc="-5" dirty="0"/>
              <a:t>Hilfe benötigst, </a:t>
            </a:r>
            <a:r>
              <a:rPr sz="1800" dirty="0"/>
              <a:t>schau </a:t>
            </a:r>
            <a:r>
              <a:rPr sz="1800" spc="-10" dirty="0"/>
              <a:t>einfach </a:t>
            </a:r>
            <a:r>
              <a:rPr sz="1800" spc="-5" dirty="0"/>
              <a:t>eine </a:t>
            </a:r>
            <a:r>
              <a:rPr sz="1800" spc="-10" dirty="0"/>
              <a:t>Folie</a:t>
            </a:r>
            <a:r>
              <a:rPr sz="1800" spc="25" dirty="0"/>
              <a:t> </a:t>
            </a:r>
            <a:r>
              <a:rPr sz="1800" spc="-10" dirty="0"/>
              <a:t>weiter!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0039" y="240030"/>
            <a:ext cx="67341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Lasst uns Spanisch</a:t>
            </a:r>
            <a:r>
              <a:rPr spc="-40" dirty="0"/>
              <a:t> </a:t>
            </a:r>
            <a:r>
              <a:rPr spc="-10" dirty="0"/>
              <a:t>lernen!</a:t>
            </a:r>
          </a:p>
        </p:txBody>
      </p:sp>
      <p:sp>
        <p:nvSpPr>
          <p:cNvPr id="3" name="object 3"/>
          <p:cNvSpPr/>
          <p:nvPr/>
        </p:nvSpPr>
        <p:spPr>
          <a:xfrm>
            <a:off x="843280" y="1563369"/>
            <a:ext cx="3116580" cy="861060"/>
          </a:xfrm>
          <a:custGeom>
            <a:avLst/>
            <a:gdLst/>
            <a:ahLst/>
            <a:cxnLst/>
            <a:rect l="l" t="t" r="r" b="b"/>
            <a:pathLst>
              <a:path w="3116579" h="861060">
                <a:moveTo>
                  <a:pt x="835659" y="0"/>
                </a:moveTo>
                <a:lnTo>
                  <a:pt x="767688" y="1915"/>
                </a:lnTo>
                <a:lnTo>
                  <a:pt x="701080" y="7396"/>
                </a:lnTo>
                <a:lnTo>
                  <a:pt x="637200" y="16047"/>
                </a:lnTo>
                <a:lnTo>
                  <a:pt x="577413" y="27472"/>
                </a:lnTo>
                <a:lnTo>
                  <a:pt x="523081" y="41275"/>
                </a:lnTo>
                <a:lnTo>
                  <a:pt x="475569" y="57058"/>
                </a:lnTo>
                <a:lnTo>
                  <a:pt x="436241" y="74427"/>
                </a:lnTo>
                <a:lnTo>
                  <a:pt x="387592" y="112334"/>
                </a:lnTo>
                <a:lnTo>
                  <a:pt x="381000" y="132079"/>
                </a:lnTo>
                <a:lnTo>
                  <a:pt x="381000" y="229869"/>
                </a:lnTo>
                <a:lnTo>
                  <a:pt x="381000" y="328929"/>
                </a:lnTo>
                <a:lnTo>
                  <a:pt x="381000" y="463550"/>
                </a:lnTo>
                <a:lnTo>
                  <a:pt x="0" y="861059"/>
                </a:lnTo>
                <a:lnTo>
                  <a:pt x="381000" y="660400"/>
                </a:lnTo>
                <a:lnTo>
                  <a:pt x="406460" y="699495"/>
                </a:lnTo>
                <a:lnTo>
                  <a:pt x="475569" y="735421"/>
                </a:lnTo>
                <a:lnTo>
                  <a:pt x="523081" y="751204"/>
                </a:lnTo>
                <a:lnTo>
                  <a:pt x="577413" y="765007"/>
                </a:lnTo>
                <a:lnTo>
                  <a:pt x="637200" y="776432"/>
                </a:lnTo>
                <a:lnTo>
                  <a:pt x="701080" y="785083"/>
                </a:lnTo>
                <a:lnTo>
                  <a:pt x="767688" y="790564"/>
                </a:lnTo>
                <a:lnTo>
                  <a:pt x="835659" y="792479"/>
                </a:lnTo>
                <a:lnTo>
                  <a:pt x="1176020" y="792479"/>
                </a:lnTo>
                <a:lnTo>
                  <a:pt x="1516380" y="792479"/>
                </a:lnTo>
                <a:lnTo>
                  <a:pt x="1979930" y="792479"/>
                </a:lnTo>
                <a:lnTo>
                  <a:pt x="2321560" y="792479"/>
                </a:lnTo>
                <a:lnTo>
                  <a:pt x="2661920" y="792479"/>
                </a:lnTo>
                <a:lnTo>
                  <a:pt x="2729891" y="790564"/>
                </a:lnTo>
                <a:lnTo>
                  <a:pt x="2796499" y="785083"/>
                </a:lnTo>
                <a:lnTo>
                  <a:pt x="2860379" y="776432"/>
                </a:lnTo>
                <a:lnTo>
                  <a:pt x="2920166" y="765007"/>
                </a:lnTo>
                <a:lnTo>
                  <a:pt x="2974498" y="751204"/>
                </a:lnTo>
                <a:lnTo>
                  <a:pt x="3022010" y="735421"/>
                </a:lnTo>
                <a:lnTo>
                  <a:pt x="3061338" y="718052"/>
                </a:lnTo>
                <a:lnTo>
                  <a:pt x="3109987" y="680145"/>
                </a:lnTo>
                <a:lnTo>
                  <a:pt x="3116580" y="660400"/>
                </a:lnTo>
                <a:lnTo>
                  <a:pt x="3116580" y="562609"/>
                </a:lnTo>
                <a:lnTo>
                  <a:pt x="3116580" y="463550"/>
                </a:lnTo>
                <a:lnTo>
                  <a:pt x="3116580" y="328929"/>
                </a:lnTo>
                <a:lnTo>
                  <a:pt x="3116580" y="229869"/>
                </a:lnTo>
                <a:lnTo>
                  <a:pt x="3116580" y="132079"/>
                </a:lnTo>
                <a:lnTo>
                  <a:pt x="3109987" y="112334"/>
                </a:lnTo>
                <a:lnTo>
                  <a:pt x="3061338" y="74427"/>
                </a:lnTo>
                <a:lnTo>
                  <a:pt x="3022010" y="57058"/>
                </a:lnTo>
                <a:lnTo>
                  <a:pt x="2974498" y="41275"/>
                </a:lnTo>
                <a:lnTo>
                  <a:pt x="2920166" y="27472"/>
                </a:lnTo>
                <a:lnTo>
                  <a:pt x="2860379" y="16047"/>
                </a:lnTo>
                <a:lnTo>
                  <a:pt x="2796499" y="7396"/>
                </a:lnTo>
                <a:lnTo>
                  <a:pt x="2729891" y="1915"/>
                </a:lnTo>
                <a:lnTo>
                  <a:pt x="2661920" y="0"/>
                </a:lnTo>
                <a:lnTo>
                  <a:pt x="2321560" y="0"/>
                </a:lnTo>
                <a:lnTo>
                  <a:pt x="1979930" y="0"/>
                </a:lnTo>
                <a:lnTo>
                  <a:pt x="1516380" y="0"/>
                </a:lnTo>
                <a:lnTo>
                  <a:pt x="1176020" y="0"/>
                </a:lnTo>
                <a:lnTo>
                  <a:pt x="8356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23459" y="1656079"/>
            <a:ext cx="4564380" cy="1008380"/>
          </a:xfrm>
          <a:custGeom>
            <a:avLst/>
            <a:gdLst/>
            <a:ahLst/>
            <a:cxnLst/>
            <a:rect l="l" t="t" r="r" b="b"/>
            <a:pathLst>
              <a:path w="4564380" h="1008380">
                <a:moveTo>
                  <a:pt x="599439" y="0"/>
                </a:moveTo>
                <a:lnTo>
                  <a:pt x="535323" y="1252"/>
                </a:lnTo>
                <a:lnTo>
                  <a:pt x="471862" y="4887"/>
                </a:lnTo>
                <a:lnTo>
                  <a:pt x="409711" y="10721"/>
                </a:lnTo>
                <a:lnTo>
                  <a:pt x="349527" y="18572"/>
                </a:lnTo>
                <a:lnTo>
                  <a:pt x="291964" y="28255"/>
                </a:lnTo>
                <a:lnTo>
                  <a:pt x="237678" y="39588"/>
                </a:lnTo>
                <a:lnTo>
                  <a:pt x="187324" y="52387"/>
                </a:lnTo>
                <a:lnTo>
                  <a:pt x="141558" y="66469"/>
                </a:lnTo>
                <a:lnTo>
                  <a:pt x="101035" y="81651"/>
                </a:lnTo>
                <a:lnTo>
                  <a:pt x="66410" y="97749"/>
                </a:lnTo>
                <a:lnTo>
                  <a:pt x="17476" y="131961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4478" y="858670"/>
                </a:lnTo>
                <a:lnTo>
                  <a:pt x="38338" y="893799"/>
                </a:lnTo>
                <a:lnTo>
                  <a:pt x="101035" y="926728"/>
                </a:lnTo>
                <a:lnTo>
                  <a:pt x="141558" y="941910"/>
                </a:lnTo>
                <a:lnTo>
                  <a:pt x="187325" y="955992"/>
                </a:lnTo>
                <a:lnTo>
                  <a:pt x="237678" y="968791"/>
                </a:lnTo>
                <a:lnTo>
                  <a:pt x="291964" y="980124"/>
                </a:lnTo>
                <a:lnTo>
                  <a:pt x="349527" y="989807"/>
                </a:lnTo>
                <a:lnTo>
                  <a:pt x="409711" y="997658"/>
                </a:lnTo>
                <a:lnTo>
                  <a:pt x="471862" y="1003492"/>
                </a:lnTo>
                <a:lnTo>
                  <a:pt x="535323" y="1007127"/>
                </a:lnTo>
                <a:lnTo>
                  <a:pt x="599439" y="1008380"/>
                </a:lnTo>
                <a:lnTo>
                  <a:pt x="1046479" y="1008380"/>
                </a:lnTo>
                <a:lnTo>
                  <a:pt x="1496060" y="1008380"/>
                </a:lnTo>
                <a:lnTo>
                  <a:pt x="2105660" y="1008380"/>
                </a:lnTo>
                <a:lnTo>
                  <a:pt x="2553969" y="1008380"/>
                </a:lnTo>
                <a:lnTo>
                  <a:pt x="3002280" y="1008380"/>
                </a:lnTo>
                <a:lnTo>
                  <a:pt x="3066377" y="1007127"/>
                </a:lnTo>
                <a:lnTo>
                  <a:pt x="3129787" y="1003492"/>
                </a:lnTo>
                <a:lnTo>
                  <a:pt x="3191858" y="997658"/>
                </a:lnTo>
                <a:lnTo>
                  <a:pt x="3251940" y="989807"/>
                </a:lnTo>
                <a:lnTo>
                  <a:pt x="3309384" y="980124"/>
                </a:lnTo>
                <a:lnTo>
                  <a:pt x="3363541" y="968791"/>
                </a:lnTo>
                <a:lnTo>
                  <a:pt x="3413760" y="955992"/>
                </a:lnTo>
                <a:lnTo>
                  <a:pt x="3459391" y="941910"/>
                </a:lnTo>
                <a:lnTo>
                  <a:pt x="3499784" y="926728"/>
                </a:lnTo>
                <a:lnTo>
                  <a:pt x="3562261" y="893799"/>
                </a:lnTo>
                <a:lnTo>
                  <a:pt x="3595990" y="858670"/>
                </a:lnTo>
                <a:lnTo>
                  <a:pt x="3600449" y="840740"/>
                </a:lnTo>
                <a:lnTo>
                  <a:pt x="4564380" y="765810"/>
                </a:lnTo>
                <a:lnTo>
                  <a:pt x="3600449" y="589280"/>
                </a:lnTo>
                <a:lnTo>
                  <a:pt x="3600449" y="419100"/>
                </a:lnTo>
                <a:lnTo>
                  <a:pt x="3600449" y="293370"/>
                </a:lnTo>
                <a:lnTo>
                  <a:pt x="3600449" y="167640"/>
                </a:lnTo>
                <a:lnTo>
                  <a:pt x="3595990" y="149709"/>
                </a:lnTo>
                <a:lnTo>
                  <a:pt x="3562261" y="114580"/>
                </a:lnTo>
                <a:lnTo>
                  <a:pt x="3499784" y="81651"/>
                </a:lnTo>
                <a:lnTo>
                  <a:pt x="3459391" y="66469"/>
                </a:lnTo>
                <a:lnTo>
                  <a:pt x="3413760" y="52387"/>
                </a:lnTo>
                <a:lnTo>
                  <a:pt x="3363541" y="39588"/>
                </a:lnTo>
                <a:lnTo>
                  <a:pt x="3309384" y="28255"/>
                </a:lnTo>
                <a:lnTo>
                  <a:pt x="3251940" y="18572"/>
                </a:lnTo>
                <a:lnTo>
                  <a:pt x="3191858" y="10721"/>
                </a:lnTo>
                <a:lnTo>
                  <a:pt x="3129787" y="4887"/>
                </a:lnTo>
                <a:lnTo>
                  <a:pt x="3066377" y="1252"/>
                </a:lnTo>
                <a:lnTo>
                  <a:pt x="3002280" y="0"/>
                </a:lnTo>
                <a:lnTo>
                  <a:pt x="2553969" y="0"/>
                </a:lnTo>
                <a:lnTo>
                  <a:pt x="2105660" y="0"/>
                </a:lnTo>
                <a:lnTo>
                  <a:pt x="1496060" y="0"/>
                </a:lnTo>
                <a:lnTo>
                  <a:pt x="1046479" y="0"/>
                </a:lnTo>
                <a:lnTo>
                  <a:pt x="59943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9590" y="2143188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4">
                <a:moveTo>
                  <a:pt x="0" y="0"/>
                </a:moveTo>
                <a:lnTo>
                  <a:pt x="551484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2675" y="2143188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5">
                <a:moveTo>
                  <a:pt x="0" y="0"/>
                </a:moveTo>
                <a:lnTo>
                  <a:pt x="735405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9681" y="2143188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5">
                <a:moveTo>
                  <a:pt x="0" y="0"/>
                </a:moveTo>
                <a:lnTo>
                  <a:pt x="735405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909" y="3743959"/>
            <a:ext cx="3536950" cy="792480"/>
          </a:xfrm>
          <a:custGeom>
            <a:avLst/>
            <a:gdLst/>
            <a:ahLst/>
            <a:cxnLst/>
            <a:rect l="l" t="t" r="r" b="b"/>
            <a:pathLst>
              <a:path w="3536950" h="792479">
                <a:moveTo>
                  <a:pt x="1195070" y="0"/>
                </a:moveTo>
                <a:lnTo>
                  <a:pt x="1131830" y="1586"/>
                </a:lnTo>
                <a:lnTo>
                  <a:pt x="1069587" y="6144"/>
                </a:lnTo>
                <a:lnTo>
                  <a:pt x="1009399" y="13370"/>
                </a:lnTo>
                <a:lnTo>
                  <a:pt x="952325" y="22961"/>
                </a:lnTo>
                <a:lnTo>
                  <a:pt x="899425" y="34612"/>
                </a:lnTo>
                <a:lnTo>
                  <a:pt x="851757" y="48021"/>
                </a:lnTo>
                <a:lnTo>
                  <a:pt x="810382" y="62884"/>
                </a:lnTo>
                <a:lnTo>
                  <a:pt x="750742" y="95759"/>
                </a:lnTo>
                <a:lnTo>
                  <a:pt x="728980" y="130810"/>
                </a:lnTo>
                <a:lnTo>
                  <a:pt x="728980" y="229869"/>
                </a:lnTo>
                <a:lnTo>
                  <a:pt x="728980" y="328929"/>
                </a:lnTo>
                <a:lnTo>
                  <a:pt x="728980" y="463550"/>
                </a:lnTo>
                <a:lnTo>
                  <a:pt x="0" y="534669"/>
                </a:lnTo>
                <a:lnTo>
                  <a:pt x="728980" y="660400"/>
                </a:lnTo>
                <a:lnTo>
                  <a:pt x="750742" y="696024"/>
                </a:lnTo>
                <a:lnTo>
                  <a:pt x="810382" y="729268"/>
                </a:lnTo>
                <a:lnTo>
                  <a:pt x="851757" y="744252"/>
                </a:lnTo>
                <a:lnTo>
                  <a:pt x="899425" y="757748"/>
                </a:lnTo>
                <a:lnTo>
                  <a:pt x="952325" y="769457"/>
                </a:lnTo>
                <a:lnTo>
                  <a:pt x="1009399" y="779083"/>
                </a:lnTo>
                <a:lnTo>
                  <a:pt x="1069587" y="786327"/>
                </a:lnTo>
                <a:lnTo>
                  <a:pt x="1131830" y="790892"/>
                </a:lnTo>
                <a:lnTo>
                  <a:pt x="1195070" y="792479"/>
                </a:lnTo>
                <a:lnTo>
                  <a:pt x="1545590" y="792479"/>
                </a:lnTo>
                <a:lnTo>
                  <a:pt x="1894839" y="792479"/>
                </a:lnTo>
                <a:lnTo>
                  <a:pt x="2371090" y="792479"/>
                </a:lnTo>
                <a:lnTo>
                  <a:pt x="2720340" y="792479"/>
                </a:lnTo>
                <a:lnTo>
                  <a:pt x="3070860" y="792479"/>
                </a:lnTo>
                <a:lnTo>
                  <a:pt x="3134099" y="790892"/>
                </a:lnTo>
                <a:lnTo>
                  <a:pt x="3196342" y="786327"/>
                </a:lnTo>
                <a:lnTo>
                  <a:pt x="3256530" y="779083"/>
                </a:lnTo>
                <a:lnTo>
                  <a:pt x="3313604" y="769457"/>
                </a:lnTo>
                <a:lnTo>
                  <a:pt x="3366504" y="757748"/>
                </a:lnTo>
                <a:lnTo>
                  <a:pt x="3414172" y="744252"/>
                </a:lnTo>
                <a:lnTo>
                  <a:pt x="3455547" y="729268"/>
                </a:lnTo>
                <a:lnTo>
                  <a:pt x="3515187" y="696024"/>
                </a:lnTo>
                <a:lnTo>
                  <a:pt x="3536950" y="660400"/>
                </a:lnTo>
                <a:lnTo>
                  <a:pt x="3536950" y="562609"/>
                </a:lnTo>
                <a:lnTo>
                  <a:pt x="3536950" y="463550"/>
                </a:lnTo>
                <a:lnTo>
                  <a:pt x="3536950" y="328929"/>
                </a:lnTo>
                <a:lnTo>
                  <a:pt x="3536950" y="229869"/>
                </a:lnTo>
                <a:lnTo>
                  <a:pt x="3536950" y="130810"/>
                </a:lnTo>
                <a:lnTo>
                  <a:pt x="3531332" y="113164"/>
                </a:lnTo>
                <a:lnTo>
                  <a:pt x="3489572" y="78898"/>
                </a:lnTo>
                <a:lnTo>
                  <a:pt x="3414172" y="48021"/>
                </a:lnTo>
                <a:lnTo>
                  <a:pt x="3366504" y="34612"/>
                </a:lnTo>
                <a:lnTo>
                  <a:pt x="3313604" y="22961"/>
                </a:lnTo>
                <a:lnTo>
                  <a:pt x="3256530" y="13370"/>
                </a:lnTo>
                <a:lnTo>
                  <a:pt x="3196342" y="6144"/>
                </a:lnTo>
                <a:lnTo>
                  <a:pt x="3134099" y="1586"/>
                </a:lnTo>
                <a:lnTo>
                  <a:pt x="3070860" y="0"/>
                </a:lnTo>
                <a:lnTo>
                  <a:pt x="2720340" y="0"/>
                </a:lnTo>
                <a:lnTo>
                  <a:pt x="2371090" y="0"/>
                </a:lnTo>
                <a:lnTo>
                  <a:pt x="1894839" y="0"/>
                </a:lnTo>
                <a:lnTo>
                  <a:pt x="1545590" y="0"/>
                </a:lnTo>
                <a:lnTo>
                  <a:pt x="11950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37639" y="3910329"/>
            <a:ext cx="22352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8350" algn="l"/>
              </a:tabLst>
            </a:pP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600" dirty="0">
                <a:latin typeface="Arial"/>
                <a:cs typeface="Arial"/>
              </a:rPr>
              <a:t>_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0069" y="4679950"/>
            <a:ext cx="3472179" cy="792480"/>
          </a:xfrm>
          <a:custGeom>
            <a:avLst/>
            <a:gdLst/>
            <a:ahLst/>
            <a:cxnLst/>
            <a:rect l="l" t="t" r="r" b="b"/>
            <a:pathLst>
              <a:path w="3472179" h="792479">
                <a:moveTo>
                  <a:pt x="1130300" y="0"/>
                </a:moveTo>
                <a:lnTo>
                  <a:pt x="1066774" y="1587"/>
                </a:lnTo>
                <a:lnTo>
                  <a:pt x="1004353" y="6152"/>
                </a:lnTo>
                <a:lnTo>
                  <a:pt x="944079" y="13396"/>
                </a:lnTo>
                <a:lnTo>
                  <a:pt x="886994" y="23022"/>
                </a:lnTo>
                <a:lnTo>
                  <a:pt x="834140" y="34731"/>
                </a:lnTo>
                <a:lnTo>
                  <a:pt x="786558" y="48227"/>
                </a:lnTo>
                <a:lnTo>
                  <a:pt x="745291" y="63211"/>
                </a:lnTo>
                <a:lnTo>
                  <a:pt x="685869" y="96455"/>
                </a:lnTo>
                <a:lnTo>
                  <a:pt x="664210" y="132080"/>
                </a:lnTo>
                <a:lnTo>
                  <a:pt x="664210" y="229869"/>
                </a:lnTo>
                <a:lnTo>
                  <a:pt x="664210" y="328930"/>
                </a:lnTo>
                <a:lnTo>
                  <a:pt x="664210" y="463550"/>
                </a:lnTo>
                <a:lnTo>
                  <a:pt x="0" y="561339"/>
                </a:lnTo>
                <a:lnTo>
                  <a:pt x="664210" y="660400"/>
                </a:lnTo>
                <a:lnTo>
                  <a:pt x="685869" y="696024"/>
                </a:lnTo>
                <a:lnTo>
                  <a:pt x="745291" y="729268"/>
                </a:lnTo>
                <a:lnTo>
                  <a:pt x="786558" y="744252"/>
                </a:lnTo>
                <a:lnTo>
                  <a:pt x="834140" y="757748"/>
                </a:lnTo>
                <a:lnTo>
                  <a:pt x="886994" y="769457"/>
                </a:lnTo>
                <a:lnTo>
                  <a:pt x="944079" y="779083"/>
                </a:lnTo>
                <a:lnTo>
                  <a:pt x="1004353" y="786327"/>
                </a:lnTo>
                <a:lnTo>
                  <a:pt x="1066774" y="790892"/>
                </a:lnTo>
                <a:lnTo>
                  <a:pt x="1130300" y="792480"/>
                </a:lnTo>
                <a:lnTo>
                  <a:pt x="1480820" y="792480"/>
                </a:lnTo>
                <a:lnTo>
                  <a:pt x="1830070" y="792480"/>
                </a:lnTo>
                <a:lnTo>
                  <a:pt x="2306320" y="792480"/>
                </a:lnTo>
                <a:lnTo>
                  <a:pt x="2655570" y="792480"/>
                </a:lnTo>
                <a:lnTo>
                  <a:pt x="3004820" y="792480"/>
                </a:lnTo>
                <a:lnTo>
                  <a:pt x="3068375" y="790892"/>
                </a:lnTo>
                <a:lnTo>
                  <a:pt x="3130877" y="786327"/>
                </a:lnTo>
                <a:lnTo>
                  <a:pt x="3191272" y="779083"/>
                </a:lnTo>
                <a:lnTo>
                  <a:pt x="3248507" y="769457"/>
                </a:lnTo>
                <a:lnTo>
                  <a:pt x="3301528" y="757748"/>
                </a:lnTo>
                <a:lnTo>
                  <a:pt x="3349282" y="744252"/>
                </a:lnTo>
                <a:lnTo>
                  <a:pt x="3390716" y="729268"/>
                </a:lnTo>
                <a:lnTo>
                  <a:pt x="3450409" y="696024"/>
                </a:lnTo>
                <a:lnTo>
                  <a:pt x="3472179" y="660400"/>
                </a:lnTo>
                <a:lnTo>
                  <a:pt x="3472179" y="562610"/>
                </a:lnTo>
                <a:lnTo>
                  <a:pt x="3472179" y="463550"/>
                </a:lnTo>
                <a:lnTo>
                  <a:pt x="3472179" y="328930"/>
                </a:lnTo>
                <a:lnTo>
                  <a:pt x="3472179" y="229869"/>
                </a:lnTo>
                <a:lnTo>
                  <a:pt x="3472179" y="132080"/>
                </a:lnTo>
                <a:lnTo>
                  <a:pt x="3466561" y="114118"/>
                </a:lnTo>
                <a:lnTo>
                  <a:pt x="3424776" y="79386"/>
                </a:lnTo>
                <a:lnTo>
                  <a:pt x="3349282" y="48227"/>
                </a:lnTo>
                <a:lnTo>
                  <a:pt x="3301528" y="34731"/>
                </a:lnTo>
                <a:lnTo>
                  <a:pt x="3248507" y="23022"/>
                </a:lnTo>
                <a:lnTo>
                  <a:pt x="3191272" y="13396"/>
                </a:lnTo>
                <a:lnTo>
                  <a:pt x="3130877" y="6152"/>
                </a:lnTo>
                <a:lnTo>
                  <a:pt x="3068375" y="1587"/>
                </a:lnTo>
                <a:lnTo>
                  <a:pt x="3004820" y="0"/>
                </a:lnTo>
                <a:lnTo>
                  <a:pt x="2655570" y="0"/>
                </a:lnTo>
                <a:lnTo>
                  <a:pt x="2306320" y="0"/>
                </a:lnTo>
                <a:lnTo>
                  <a:pt x="1830070" y="0"/>
                </a:lnTo>
                <a:lnTo>
                  <a:pt x="1480820" y="0"/>
                </a:lnTo>
                <a:lnTo>
                  <a:pt x="1130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23459" y="3959859"/>
            <a:ext cx="4132579" cy="1008380"/>
          </a:xfrm>
          <a:custGeom>
            <a:avLst/>
            <a:gdLst/>
            <a:ahLst/>
            <a:cxnLst/>
            <a:rect l="l" t="t" r="r" b="b"/>
            <a:pathLst>
              <a:path w="4132579" h="1008379">
                <a:moveTo>
                  <a:pt x="575310" y="0"/>
                </a:moveTo>
                <a:lnTo>
                  <a:pt x="508934" y="1449"/>
                </a:lnTo>
                <a:lnTo>
                  <a:pt x="443383" y="5646"/>
                </a:lnTo>
                <a:lnTo>
                  <a:pt x="379439" y="12361"/>
                </a:lnTo>
                <a:lnTo>
                  <a:pt x="317880" y="21365"/>
                </a:lnTo>
                <a:lnTo>
                  <a:pt x="259489" y="32429"/>
                </a:lnTo>
                <a:lnTo>
                  <a:pt x="205044" y="45324"/>
                </a:lnTo>
                <a:lnTo>
                  <a:pt x="155327" y="59822"/>
                </a:lnTo>
                <a:lnTo>
                  <a:pt x="111117" y="75693"/>
                </a:lnTo>
                <a:lnTo>
                  <a:pt x="73196" y="92709"/>
                </a:lnTo>
                <a:lnTo>
                  <a:pt x="19339" y="129259"/>
                </a:lnTo>
                <a:lnTo>
                  <a:pt x="0" y="167639"/>
                </a:lnTo>
                <a:lnTo>
                  <a:pt x="0" y="293369"/>
                </a:lnTo>
                <a:lnTo>
                  <a:pt x="0" y="419100"/>
                </a:lnTo>
                <a:lnTo>
                  <a:pt x="0" y="589279"/>
                </a:lnTo>
                <a:lnTo>
                  <a:pt x="0" y="715009"/>
                </a:lnTo>
                <a:lnTo>
                  <a:pt x="0" y="840739"/>
                </a:lnTo>
                <a:lnTo>
                  <a:pt x="4964" y="860044"/>
                </a:lnTo>
                <a:lnTo>
                  <a:pt x="42343" y="897739"/>
                </a:lnTo>
                <a:lnTo>
                  <a:pt x="111117" y="932686"/>
                </a:lnTo>
                <a:lnTo>
                  <a:pt x="155327" y="948557"/>
                </a:lnTo>
                <a:lnTo>
                  <a:pt x="205044" y="963055"/>
                </a:lnTo>
                <a:lnTo>
                  <a:pt x="259489" y="975950"/>
                </a:lnTo>
                <a:lnTo>
                  <a:pt x="317880" y="987014"/>
                </a:lnTo>
                <a:lnTo>
                  <a:pt x="379439" y="996018"/>
                </a:lnTo>
                <a:lnTo>
                  <a:pt x="443383" y="1002733"/>
                </a:lnTo>
                <a:lnTo>
                  <a:pt x="508934" y="1006930"/>
                </a:lnTo>
                <a:lnTo>
                  <a:pt x="575310" y="1008379"/>
                </a:lnTo>
                <a:lnTo>
                  <a:pt x="1005839" y="1008379"/>
                </a:lnTo>
                <a:lnTo>
                  <a:pt x="1436369" y="1008379"/>
                </a:lnTo>
                <a:lnTo>
                  <a:pt x="2021839" y="1008379"/>
                </a:lnTo>
                <a:lnTo>
                  <a:pt x="2452369" y="1008379"/>
                </a:lnTo>
                <a:lnTo>
                  <a:pt x="2882899" y="1008379"/>
                </a:lnTo>
                <a:lnTo>
                  <a:pt x="2949004" y="1006930"/>
                </a:lnTo>
                <a:lnTo>
                  <a:pt x="3014325" y="1002733"/>
                </a:lnTo>
                <a:lnTo>
                  <a:pt x="3078078" y="996018"/>
                </a:lnTo>
                <a:lnTo>
                  <a:pt x="3139480" y="987014"/>
                </a:lnTo>
                <a:lnTo>
                  <a:pt x="3197746" y="975950"/>
                </a:lnTo>
                <a:lnTo>
                  <a:pt x="3252093" y="963055"/>
                </a:lnTo>
                <a:lnTo>
                  <a:pt x="3301737" y="948557"/>
                </a:lnTo>
                <a:lnTo>
                  <a:pt x="3345894" y="932686"/>
                </a:lnTo>
                <a:lnTo>
                  <a:pt x="3383780" y="915670"/>
                </a:lnTo>
                <a:lnTo>
                  <a:pt x="3437605" y="879120"/>
                </a:lnTo>
                <a:lnTo>
                  <a:pt x="3456940" y="840739"/>
                </a:lnTo>
                <a:lnTo>
                  <a:pt x="4132580" y="765809"/>
                </a:lnTo>
                <a:lnTo>
                  <a:pt x="3456940" y="589279"/>
                </a:lnTo>
                <a:lnTo>
                  <a:pt x="3456940" y="419100"/>
                </a:lnTo>
                <a:lnTo>
                  <a:pt x="3456940" y="293369"/>
                </a:lnTo>
                <a:lnTo>
                  <a:pt x="3456940" y="167639"/>
                </a:lnTo>
                <a:lnTo>
                  <a:pt x="3451975" y="148335"/>
                </a:lnTo>
                <a:lnTo>
                  <a:pt x="3414612" y="110640"/>
                </a:lnTo>
                <a:lnTo>
                  <a:pt x="3345894" y="75693"/>
                </a:lnTo>
                <a:lnTo>
                  <a:pt x="3301737" y="59822"/>
                </a:lnTo>
                <a:lnTo>
                  <a:pt x="3252093" y="45324"/>
                </a:lnTo>
                <a:lnTo>
                  <a:pt x="3197746" y="32429"/>
                </a:lnTo>
                <a:lnTo>
                  <a:pt x="3139480" y="21365"/>
                </a:lnTo>
                <a:lnTo>
                  <a:pt x="3078078" y="12361"/>
                </a:lnTo>
                <a:lnTo>
                  <a:pt x="3014325" y="5646"/>
                </a:lnTo>
                <a:lnTo>
                  <a:pt x="2949004" y="1449"/>
                </a:lnTo>
                <a:lnTo>
                  <a:pt x="2882899" y="0"/>
                </a:lnTo>
                <a:lnTo>
                  <a:pt x="2452369" y="0"/>
                </a:lnTo>
                <a:lnTo>
                  <a:pt x="2021839" y="0"/>
                </a:lnTo>
                <a:lnTo>
                  <a:pt x="1436369" y="0"/>
                </a:lnTo>
                <a:lnTo>
                  <a:pt x="1005839" y="0"/>
                </a:lnTo>
                <a:lnTo>
                  <a:pt x="57531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00040" y="4050029"/>
            <a:ext cx="230314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latin typeface="Arial"/>
                <a:cs typeface="Arial"/>
              </a:rPr>
              <a:t>Mir </a:t>
            </a:r>
            <a:r>
              <a:rPr sz="2600" dirty="0">
                <a:latin typeface="Arial"/>
                <a:cs typeface="Arial"/>
              </a:rPr>
              <a:t>geht </a:t>
            </a:r>
            <a:r>
              <a:rPr sz="2600" spc="5" dirty="0">
                <a:latin typeface="Arial"/>
                <a:cs typeface="Arial"/>
              </a:rPr>
              <a:t>es</a:t>
            </a:r>
            <a:r>
              <a:rPr sz="2600" spc="-8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gut.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38470" y="4816538"/>
            <a:ext cx="1103630" cy="0"/>
          </a:xfrm>
          <a:custGeom>
            <a:avLst/>
            <a:gdLst/>
            <a:ahLst/>
            <a:cxnLst/>
            <a:rect l="l" t="t" r="r" b="b"/>
            <a:pathLst>
              <a:path w="1103629">
                <a:moveTo>
                  <a:pt x="0" y="0"/>
                </a:moveTo>
                <a:lnTo>
                  <a:pt x="1103248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43319" y="4816538"/>
            <a:ext cx="919480" cy="0"/>
          </a:xfrm>
          <a:custGeom>
            <a:avLst/>
            <a:gdLst/>
            <a:ahLst/>
            <a:cxnLst/>
            <a:rect l="l" t="t" r="r" b="b"/>
            <a:pathLst>
              <a:path w="919479">
                <a:moveTo>
                  <a:pt x="0" y="0"/>
                </a:moveTo>
                <a:lnTo>
                  <a:pt x="919327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48600" y="4103370"/>
            <a:ext cx="359410" cy="360680"/>
          </a:xfrm>
          <a:custGeom>
            <a:avLst/>
            <a:gdLst/>
            <a:ahLst/>
            <a:cxnLst/>
            <a:rect l="l" t="t" r="r" b="b"/>
            <a:pathLst>
              <a:path w="359409" h="360679">
                <a:moveTo>
                  <a:pt x="179070" y="0"/>
                </a:moveTo>
                <a:lnTo>
                  <a:pt x="130527" y="6302"/>
                </a:lnTo>
                <a:lnTo>
                  <a:pt x="87488" y="24177"/>
                </a:lnTo>
                <a:lnTo>
                  <a:pt x="51435" y="52070"/>
                </a:lnTo>
                <a:lnTo>
                  <a:pt x="23847" y="88429"/>
                </a:lnTo>
                <a:lnTo>
                  <a:pt x="6208" y="131703"/>
                </a:lnTo>
                <a:lnTo>
                  <a:pt x="0" y="180339"/>
                </a:lnTo>
                <a:lnTo>
                  <a:pt x="6208" y="228976"/>
                </a:lnTo>
                <a:lnTo>
                  <a:pt x="23847" y="272250"/>
                </a:lnTo>
                <a:lnTo>
                  <a:pt x="51435" y="308610"/>
                </a:lnTo>
                <a:lnTo>
                  <a:pt x="87488" y="336502"/>
                </a:lnTo>
                <a:lnTo>
                  <a:pt x="130527" y="354377"/>
                </a:lnTo>
                <a:lnTo>
                  <a:pt x="179070" y="360679"/>
                </a:lnTo>
                <a:lnTo>
                  <a:pt x="227706" y="354377"/>
                </a:lnTo>
                <a:lnTo>
                  <a:pt x="270980" y="336502"/>
                </a:lnTo>
                <a:lnTo>
                  <a:pt x="307340" y="308610"/>
                </a:lnTo>
                <a:lnTo>
                  <a:pt x="335232" y="272250"/>
                </a:lnTo>
                <a:lnTo>
                  <a:pt x="353107" y="228976"/>
                </a:lnTo>
                <a:lnTo>
                  <a:pt x="359409" y="180339"/>
                </a:lnTo>
                <a:lnTo>
                  <a:pt x="353107" y="131703"/>
                </a:lnTo>
                <a:lnTo>
                  <a:pt x="335232" y="88429"/>
                </a:lnTo>
                <a:lnTo>
                  <a:pt x="307339" y="52070"/>
                </a:lnTo>
                <a:lnTo>
                  <a:pt x="270980" y="24177"/>
                </a:lnTo>
                <a:lnTo>
                  <a:pt x="227706" y="6302"/>
                </a:lnTo>
                <a:lnTo>
                  <a:pt x="179070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8600" y="4103370"/>
            <a:ext cx="359410" cy="360680"/>
          </a:xfrm>
          <a:custGeom>
            <a:avLst/>
            <a:gdLst/>
            <a:ahLst/>
            <a:cxnLst/>
            <a:rect l="l" t="t" r="r" b="b"/>
            <a:pathLst>
              <a:path w="359409" h="360679">
                <a:moveTo>
                  <a:pt x="179070" y="0"/>
                </a:moveTo>
                <a:lnTo>
                  <a:pt x="227706" y="6302"/>
                </a:lnTo>
                <a:lnTo>
                  <a:pt x="270980" y="24177"/>
                </a:lnTo>
                <a:lnTo>
                  <a:pt x="307339" y="52069"/>
                </a:lnTo>
                <a:lnTo>
                  <a:pt x="335232" y="88429"/>
                </a:lnTo>
                <a:lnTo>
                  <a:pt x="353107" y="131703"/>
                </a:lnTo>
                <a:lnTo>
                  <a:pt x="359409" y="180339"/>
                </a:lnTo>
                <a:lnTo>
                  <a:pt x="353107" y="228976"/>
                </a:lnTo>
                <a:lnTo>
                  <a:pt x="335232" y="272250"/>
                </a:lnTo>
                <a:lnTo>
                  <a:pt x="307340" y="308610"/>
                </a:lnTo>
                <a:lnTo>
                  <a:pt x="270980" y="336502"/>
                </a:lnTo>
                <a:lnTo>
                  <a:pt x="227706" y="354377"/>
                </a:lnTo>
                <a:lnTo>
                  <a:pt x="179070" y="360679"/>
                </a:lnTo>
                <a:lnTo>
                  <a:pt x="130527" y="354377"/>
                </a:lnTo>
                <a:lnTo>
                  <a:pt x="87488" y="336502"/>
                </a:lnTo>
                <a:lnTo>
                  <a:pt x="51435" y="308609"/>
                </a:lnTo>
                <a:lnTo>
                  <a:pt x="23847" y="272250"/>
                </a:lnTo>
                <a:lnTo>
                  <a:pt x="6208" y="228976"/>
                </a:lnTo>
                <a:lnTo>
                  <a:pt x="0" y="180339"/>
                </a:lnTo>
                <a:lnTo>
                  <a:pt x="6208" y="131703"/>
                </a:lnTo>
                <a:lnTo>
                  <a:pt x="23847" y="88429"/>
                </a:lnTo>
                <a:lnTo>
                  <a:pt x="51435" y="52070"/>
                </a:lnTo>
                <a:lnTo>
                  <a:pt x="87488" y="24177"/>
                </a:lnTo>
                <a:lnTo>
                  <a:pt x="130527" y="6302"/>
                </a:lnTo>
                <a:lnTo>
                  <a:pt x="1790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50200" y="42100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787" y="1369"/>
                </a:lnTo>
                <a:lnTo>
                  <a:pt x="5715" y="5238"/>
                </a:lnTo>
                <a:lnTo>
                  <a:pt x="1547" y="11251"/>
                </a:lnTo>
                <a:lnTo>
                  <a:pt x="0" y="19050"/>
                </a:lnTo>
                <a:lnTo>
                  <a:pt x="1547" y="26312"/>
                </a:lnTo>
                <a:lnTo>
                  <a:pt x="5715" y="32385"/>
                </a:lnTo>
                <a:lnTo>
                  <a:pt x="11787" y="36552"/>
                </a:lnTo>
                <a:lnTo>
                  <a:pt x="19050" y="38100"/>
                </a:lnTo>
                <a:lnTo>
                  <a:pt x="26848" y="36552"/>
                </a:lnTo>
                <a:lnTo>
                  <a:pt x="32861" y="32385"/>
                </a:lnTo>
                <a:lnTo>
                  <a:pt x="36730" y="26312"/>
                </a:lnTo>
                <a:lnTo>
                  <a:pt x="38100" y="19050"/>
                </a:lnTo>
                <a:lnTo>
                  <a:pt x="36730" y="11251"/>
                </a:lnTo>
                <a:lnTo>
                  <a:pt x="32861" y="5238"/>
                </a:lnTo>
                <a:lnTo>
                  <a:pt x="26848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50200" y="42100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848" y="1369"/>
                </a:lnTo>
                <a:lnTo>
                  <a:pt x="32861" y="5238"/>
                </a:lnTo>
                <a:lnTo>
                  <a:pt x="36730" y="11251"/>
                </a:lnTo>
                <a:lnTo>
                  <a:pt x="38100" y="19050"/>
                </a:lnTo>
                <a:lnTo>
                  <a:pt x="36730" y="26312"/>
                </a:lnTo>
                <a:lnTo>
                  <a:pt x="32861" y="32384"/>
                </a:lnTo>
                <a:lnTo>
                  <a:pt x="26848" y="36552"/>
                </a:lnTo>
                <a:lnTo>
                  <a:pt x="19050" y="38100"/>
                </a:lnTo>
                <a:lnTo>
                  <a:pt x="11787" y="36552"/>
                </a:lnTo>
                <a:lnTo>
                  <a:pt x="5715" y="32385"/>
                </a:lnTo>
                <a:lnTo>
                  <a:pt x="1547" y="26312"/>
                </a:lnTo>
                <a:lnTo>
                  <a:pt x="0" y="19050"/>
                </a:lnTo>
                <a:lnTo>
                  <a:pt x="1547" y="11251"/>
                </a:lnTo>
                <a:lnTo>
                  <a:pt x="5715" y="5238"/>
                </a:lnTo>
                <a:lnTo>
                  <a:pt x="11787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67040" y="42100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11251" y="1369"/>
                </a:lnTo>
                <a:lnTo>
                  <a:pt x="5238" y="5238"/>
                </a:lnTo>
                <a:lnTo>
                  <a:pt x="1369" y="11251"/>
                </a:lnTo>
                <a:lnTo>
                  <a:pt x="0" y="19050"/>
                </a:lnTo>
                <a:lnTo>
                  <a:pt x="1369" y="26312"/>
                </a:lnTo>
                <a:lnTo>
                  <a:pt x="5238" y="32385"/>
                </a:lnTo>
                <a:lnTo>
                  <a:pt x="11251" y="36552"/>
                </a:lnTo>
                <a:lnTo>
                  <a:pt x="19050" y="38100"/>
                </a:lnTo>
                <a:lnTo>
                  <a:pt x="26312" y="36552"/>
                </a:lnTo>
                <a:lnTo>
                  <a:pt x="32384" y="32385"/>
                </a:lnTo>
                <a:lnTo>
                  <a:pt x="36552" y="26312"/>
                </a:lnTo>
                <a:lnTo>
                  <a:pt x="38100" y="19050"/>
                </a:lnTo>
                <a:lnTo>
                  <a:pt x="36552" y="11251"/>
                </a:lnTo>
                <a:lnTo>
                  <a:pt x="32384" y="5238"/>
                </a:lnTo>
                <a:lnTo>
                  <a:pt x="26312" y="1369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67040" y="4210050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050" y="0"/>
                </a:moveTo>
                <a:lnTo>
                  <a:pt x="26312" y="1369"/>
                </a:lnTo>
                <a:lnTo>
                  <a:pt x="32384" y="5238"/>
                </a:lnTo>
                <a:lnTo>
                  <a:pt x="36552" y="11251"/>
                </a:lnTo>
                <a:lnTo>
                  <a:pt x="38100" y="19050"/>
                </a:lnTo>
                <a:lnTo>
                  <a:pt x="36552" y="26312"/>
                </a:lnTo>
                <a:lnTo>
                  <a:pt x="32384" y="32384"/>
                </a:lnTo>
                <a:lnTo>
                  <a:pt x="26312" y="36552"/>
                </a:lnTo>
                <a:lnTo>
                  <a:pt x="19050" y="38100"/>
                </a:lnTo>
                <a:lnTo>
                  <a:pt x="11251" y="36552"/>
                </a:lnTo>
                <a:lnTo>
                  <a:pt x="5238" y="32385"/>
                </a:lnTo>
                <a:lnTo>
                  <a:pt x="1369" y="26312"/>
                </a:lnTo>
                <a:lnTo>
                  <a:pt x="0" y="19050"/>
                </a:lnTo>
                <a:lnTo>
                  <a:pt x="1369" y="11251"/>
                </a:lnTo>
                <a:lnTo>
                  <a:pt x="5238" y="5238"/>
                </a:lnTo>
                <a:lnTo>
                  <a:pt x="11251" y="1369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28609" y="4362450"/>
            <a:ext cx="198120" cy="24765"/>
          </a:xfrm>
          <a:custGeom>
            <a:avLst/>
            <a:gdLst/>
            <a:ahLst/>
            <a:cxnLst/>
            <a:rect l="l" t="t" r="r" b="b"/>
            <a:pathLst>
              <a:path w="198120" h="24764">
                <a:moveTo>
                  <a:pt x="0" y="0"/>
                </a:moveTo>
                <a:lnTo>
                  <a:pt x="48815" y="18573"/>
                </a:lnTo>
                <a:lnTo>
                  <a:pt x="99059" y="24765"/>
                </a:lnTo>
                <a:lnTo>
                  <a:pt x="149304" y="18573"/>
                </a:lnTo>
                <a:lnTo>
                  <a:pt x="1981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3050" y="2519679"/>
            <a:ext cx="3686810" cy="1080770"/>
          </a:xfrm>
          <a:custGeom>
            <a:avLst/>
            <a:gdLst/>
            <a:ahLst/>
            <a:cxnLst/>
            <a:rect l="l" t="t" r="r" b="b"/>
            <a:pathLst>
              <a:path w="3686810" h="1080770">
                <a:moveTo>
                  <a:pt x="1165860" y="0"/>
                </a:moveTo>
                <a:lnTo>
                  <a:pt x="1103140" y="1825"/>
                </a:lnTo>
                <a:lnTo>
                  <a:pt x="1041294" y="7090"/>
                </a:lnTo>
                <a:lnTo>
                  <a:pt x="981194" y="15478"/>
                </a:lnTo>
                <a:lnTo>
                  <a:pt x="923713" y="26670"/>
                </a:lnTo>
                <a:lnTo>
                  <a:pt x="869725" y="40348"/>
                </a:lnTo>
                <a:lnTo>
                  <a:pt x="820102" y="56197"/>
                </a:lnTo>
                <a:lnTo>
                  <a:pt x="775718" y="73898"/>
                </a:lnTo>
                <a:lnTo>
                  <a:pt x="737446" y="93133"/>
                </a:lnTo>
                <a:lnTo>
                  <a:pt x="682730" y="134937"/>
                </a:lnTo>
                <a:lnTo>
                  <a:pt x="662940" y="179070"/>
                </a:lnTo>
                <a:lnTo>
                  <a:pt x="662940" y="313690"/>
                </a:lnTo>
                <a:lnTo>
                  <a:pt x="662940" y="448310"/>
                </a:lnTo>
                <a:lnTo>
                  <a:pt x="662940" y="631190"/>
                </a:lnTo>
                <a:lnTo>
                  <a:pt x="0" y="737870"/>
                </a:lnTo>
                <a:lnTo>
                  <a:pt x="662940" y="900430"/>
                </a:lnTo>
                <a:lnTo>
                  <a:pt x="682730" y="945097"/>
                </a:lnTo>
                <a:lnTo>
                  <a:pt x="737446" y="987260"/>
                </a:lnTo>
                <a:lnTo>
                  <a:pt x="775718" y="1006619"/>
                </a:lnTo>
                <a:lnTo>
                  <a:pt x="820102" y="1024413"/>
                </a:lnTo>
                <a:lnTo>
                  <a:pt x="869725" y="1040329"/>
                </a:lnTo>
                <a:lnTo>
                  <a:pt x="923713" y="1054052"/>
                </a:lnTo>
                <a:lnTo>
                  <a:pt x="981194" y="1065272"/>
                </a:lnTo>
                <a:lnTo>
                  <a:pt x="1041294" y="1073673"/>
                </a:lnTo>
                <a:lnTo>
                  <a:pt x="1103140" y="1078943"/>
                </a:lnTo>
                <a:lnTo>
                  <a:pt x="1165860" y="1080770"/>
                </a:lnTo>
                <a:lnTo>
                  <a:pt x="1541780" y="1080770"/>
                </a:lnTo>
                <a:lnTo>
                  <a:pt x="1918970" y="1080770"/>
                </a:lnTo>
                <a:lnTo>
                  <a:pt x="2430780" y="1080770"/>
                </a:lnTo>
                <a:lnTo>
                  <a:pt x="2807970" y="1080770"/>
                </a:lnTo>
                <a:lnTo>
                  <a:pt x="3183890" y="1080770"/>
                </a:lnTo>
                <a:lnTo>
                  <a:pt x="3246609" y="1078943"/>
                </a:lnTo>
                <a:lnTo>
                  <a:pt x="3308455" y="1073673"/>
                </a:lnTo>
                <a:lnTo>
                  <a:pt x="3368555" y="1065272"/>
                </a:lnTo>
                <a:lnTo>
                  <a:pt x="3426036" y="1054052"/>
                </a:lnTo>
                <a:lnTo>
                  <a:pt x="3480024" y="1040329"/>
                </a:lnTo>
                <a:lnTo>
                  <a:pt x="3529647" y="1024413"/>
                </a:lnTo>
                <a:lnTo>
                  <a:pt x="3574031" y="1006619"/>
                </a:lnTo>
                <a:lnTo>
                  <a:pt x="3612303" y="987260"/>
                </a:lnTo>
                <a:lnTo>
                  <a:pt x="3667019" y="945097"/>
                </a:lnTo>
                <a:lnTo>
                  <a:pt x="3686810" y="900430"/>
                </a:lnTo>
                <a:lnTo>
                  <a:pt x="3686810" y="765810"/>
                </a:lnTo>
                <a:lnTo>
                  <a:pt x="3686810" y="631190"/>
                </a:lnTo>
                <a:lnTo>
                  <a:pt x="3686810" y="448310"/>
                </a:lnTo>
                <a:lnTo>
                  <a:pt x="3686810" y="313690"/>
                </a:lnTo>
                <a:lnTo>
                  <a:pt x="3686810" y="179070"/>
                </a:lnTo>
                <a:lnTo>
                  <a:pt x="3681716" y="156871"/>
                </a:lnTo>
                <a:lnTo>
                  <a:pt x="3643590" y="113585"/>
                </a:lnTo>
                <a:lnTo>
                  <a:pt x="3574031" y="73898"/>
                </a:lnTo>
                <a:lnTo>
                  <a:pt x="3529647" y="56197"/>
                </a:lnTo>
                <a:lnTo>
                  <a:pt x="3480024" y="40348"/>
                </a:lnTo>
                <a:lnTo>
                  <a:pt x="3426036" y="26670"/>
                </a:lnTo>
                <a:lnTo>
                  <a:pt x="3368555" y="15478"/>
                </a:lnTo>
                <a:lnTo>
                  <a:pt x="3308455" y="7090"/>
                </a:lnTo>
                <a:lnTo>
                  <a:pt x="3246609" y="1825"/>
                </a:lnTo>
                <a:lnTo>
                  <a:pt x="3183890" y="0"/>
                </a:lnTo>
                <a:lnTo>
                  <a:pt x="2807970" y="0"/>
                </a:lnTo>
                <a:lnTo>
                  <a:pt x="2430780" y="0"/>
                </a:lnTo>
                <a:lnTo>
                  <a:pt x="1918970" y="0"/>
                </a:lnTo>
                <a:lnTo>
                  <a:pt x="1541780" y="0"/>
                </a:lnTo>
                <a:lnTo>
                  <a:pt x="11658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6969" y="3043618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562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26133" y="3043618"/>
            <a:ext cx="919480" cy="0"/>
          </a:xfrm>
          <a:custGeom>
            <a:avLst/>
            <a:gdLst/>
            <a:ahLst/>
            <a:cxnLst/>
            <a:rect l="l" t="t" r="r" b="b"/>
            <a:pathLst>
              <a:path w="919480">
                <a:moveTo>
                  <a:pt x="0" y="0"/>
                </a:moveTo>
                <a:lnTo>
                  <a:pt x="919327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47061" y="3043618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4">
                <a:moveTo>
                  <a:pt x="0" y="0"/>
                </a:moveTo>
                <a:lnTo>
                  <a:pt x="735405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84067" y="3043618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4">
                <a:moveTo>
                  <a:pt x="0" y="0"/>
                </a:moveTo>
                <a:lnTo>
                  <a:pt x="551484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23459" y="2880360"/>
            <a:ext cx="4709160" cy="792480"/>
          </a:xfrm>
          <a:custGeom>
            <a:avLst/>
            <a:gdLst/>
            <a:ahLst/>
            <a:cxnLst/>
            <a:rect l="l" t="t" r="r" b="b"/>
            <a:pathLst>
              <a:path w="4709159" h="792479">
                <a:moveTo>
                  <a:pt x="622300" y="0"/>
                </a:moveTo>
                <a:lnTo>
                  <a:pt x="555738" y="968"/>
                </a:lnTo>
                <a:lnTo>
                  <a:pt x="489857" y="3780"/>
                </a:lnTo>
                <a:lnTo>
                  <a:pt x="425336" y="8297"/>
                </a:lnTo>
                <a:lnTo>
                  <a:pt x="362857" y="14380"/>
                </a:lnTo>
                <a:lnTo>
                  <a:pt x="303099" y="21891"/>
                </a:lnTo>
                <a:lnTo>
                  <a:pt x="246742" y="30691"/>
                </a:lnTo>
                <a:lnTo>
                  <a:pt x="194468" y="40639"/>
                </a:lnTo>
                <a:lnTo>
                  <a:pt x="146957" y="51599"/>
                </a:lnTo>
                <a:lnTo>
                  <a:pt x="104888" y="63431"/>
                </a:lnTo>
                <a:lnTo>
                  <a:pt x="39800" y="89155"/>
                </a:lnTo>
                <a:lnTo>
                  <a:pt x="4649" y="116701"/>
                </a:lnTo>
                <a:lnTo>
                  <a:pt x="0" y="130810"/>
                </a:lnTo>
                <a:lnTo>
                  <a:pt x="0" y="229869"/>
                </a:lnTo>
                <a:lnTo>
                  <a:pt x="0" y="328929"/>
                </a:lnTo>
                <a:lnTo>
                  <a:pt x="0" y="462279"/>
                </a:lnTo>
                <a:lnTo>
                  <a:pt x="0" y="561339"/>
                </a:lnTo>
                <a:lnTo>
                  <a:pt x="0" y="660400"/>
                </a:lnTo>
                <a:lnTo>
                  <a:pt x="4649" y="674527"/>
                </a:lnTo>
                <a:lnTo>
                  <a:pt x="39800" y="702204"/>
                </a:lnTo>
                <a:lnTo>
                  <a:pt x="104888" y="728148"/>
                </a:lnTo>
                <a:lnTo>
                  <a:pt x="146957" y="740110"/>
                </a:lnTo>
                <a:lnTo>
                  <a:pt x="194468" y="751204"/>
                </a:lnTo>
                <a:lnTo>
                  <a:pt x="246742" y="761289"/>
                </a:lnTo>
                <a:lnTo>
                  <a:pt x="303099" y="770217"/>
                </a:lnTo>
                <a:lnTo>
                  <a:pt x="362857" y="777847"/>
                </a:lnTo>
                <a:lnTo>
                  <a:pt x="425336" y="784032"/>
                </a:lnTo>
                <a:lnTo>
                  <a:pt x="489857" y="788629"/>
                </a:lnTo>
                <a:lnTo>
                  <a:pt x="555738" y="791493"/>
                </a:lnTo>
                <a:lnTo>
                  <a:pt x="622300" y="792479"/>
                </a:lnTo>
                <a:lnTo>
                  <a:pt x="1088389" y="792479"/>
                </a:lnTo>
                <a:lnTo>
                  <a:pt x="1555750" y="792479"/>
                </a:lnTo>
                <a:lnTo>
                  <a:pt x="2189480" y="792479"/>
                </a:lnTo>
                <a:lnTo>
                  <a:pt x="2656840" y="792479"/>
                </a:lnTo>
                <a:lnTo>
                  <a:pt x="3122930" y="792479"/>
                </a:lnTo>
                <a:lnTo>
                  <a:pt x="3189491" y="791493"/>
                </a:lnTo>
                <a:lnTo>
                  <a:pt x="3255372" y="788629"/>
                </a:lnTo>
                <a:lnTo>
                  <a:pt x="3319893" y="784032"/>
                </a:lnTo>
                <a:lnTo>
                  <a:pt x="3382372" y="777847"/>
                </a:lnTo>
                <a:lnTo>
                  <a:pt x="3442130" y="770217"/>
                </a:lnTo>
                <a:lnTo>
                  <a:pt x="3498487" y="761289"/>
                </a:lnTo>
                <a:lnTo>
                  <a:pt x="3550761" y="751205"/>
                </a:lnTo>
                <a:lnTo>
                  <a:pt x="3598272" y="740110"/>
                </a:lnTo>
                <a:lnTo>
                  <a:pt x="3640341" y="728148"/>
                </a:lnTo>
                <a:lnTo>
                  <a:pt x="3676287" y="715465"/>
                </a:lnTo>
                <a:lnTo>
                  <a:pt x="3727087" y="688510"/>
                </a:lnTo>
                <a:lnTo>
                  <a:pt x="3745230" y="660400"/>
                </a:lnTo>
                <a:lnTo>
                  <a:pt x="4709160" y="764539"/>
                </a:lnTo>
                <a:lnTo>
                  <a:pt x="3745230" y="462279"/>
                </a:lnTo>
                <a:lnTo>
                  <a:pt x="3745230" y="328929"/>
                </a:lnTo>
                <a:lnTo>
                  <a:pt x="3745230" y="229869"/>
                </a:lnTo>
                <a:lnTo>
                  <a:pt x="3745230" y="130810"/>
                </a:lnTo>
                <a:lnTo>
                  <a:pt x="3740580" y="116701"/>
                </a:lnTo>
                <a:lnTo>
                  <a:pt x="3705429" y="89155"/>
                </a:lnTo>
                <a:lnTo>
                  <a:pt x="3640341" y="63431"/>
                </a:lnTo>
                <a:lnTo>
                  <a:pt x="3598272" y="51599"/>
                </a:lnTo>
                <a:lnTo>
                  <a:pt x="3550761" y="40639"/>
                </a:lnTo>
                <a:lnTo>
                  <a:pt x="3498487" y="30691"/>
                </a:lnTo>
                <a:lnTo>
                  <a:pt x="3442130" y="21891"/>
                </a:lnTo>
                <a:lnTo>
                  <a:pt x="3382372" y="14380"/>
                </a:lnTo>
                <a:lnTo>
                  <a:pt x="3319893" y="8297"/>
                </a:lnTo>
                <a:lnTo>
                  <a:pt x="3255372" y="3780"/>
                </a:lnTo>
                <a:lnTo>
                  <a:pt x="3189491" y="968"/>
                </a:lnTo>
                <a:lnTo>
                  <a:pt x="3122930" y="0"/>
                </a:lnTo>
                <a:lnTo>
                  <a:pt x="2656840" y="0"/>
                </a:lnTo>
                <a:lnTo>
                  <a:pt x="2189480" y="0"/>
                </a:lnTo>
                <a:lnTo>
                  <a:pt x="1555750" y="0"/>
                </a:lnTo>
                <a:lnTo>
                  <a:pt x="1088389" y="0"/>
                </a:lnTo>
                <a:lnTo>
                  <a:pt x="622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97829" y="3444938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4">
                <a:moveTo>
                  <a:pt x="0" y="0"/>
                </a:moveTo>
                <a:lnTo>
                  <a:pt x="735405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34836" y="3444938"/>
            <a:ext cx="919480" cy="0"/>
          </a:xfrm>
          <a:custGeom>
            <a:avLst/>
            <a:gdLst/>
            <a:ahLst/>
            <a:cxnLst/>
            <a:rect l="l" t="t" r="r" b="b"/>
            <a:pathLst>
              <a:path w="919479">
                <a:moveTo>
                  <a:pt x="0" y="0"/>
                </a:moveTo>
                <a:lnTo>
                  <a:pt x="919327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155763" y="3444938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5">
                <a:moveTo>
                  <a:pt x="0" y="0"/>
                </a:moveTo>
                <a:lnTo>
                  <a:pt x="735405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23459" y="5184140"/>
            <a:ext cx="4958080" cy="1008380"/>
          </a:xfrm>
          <a:custGeom>
            <a:avLst/>
            <a:gdLst/>
            <a:ahLst/>
            <a:cxnLst/>
            <a:rect l="l" t="t" r="r" b="b"/>
            <a:pathLst>
              <a:path w="4958080" h="1008379">
                <a:moveTo>
                  <a:pt x="694689" y="0"/>
                </a:moveTo>
                <a:lnTo>
                  <a:pt x="629752" y="961"/>
                </a:lnTo>
                <a:lnTo>
                  <a:pt x="565296" y="3765"/>
                </a:lnTo>
                <a:lnTo>
                  <a:pt x="501833" y="8287"/>
                </a:lnTo>
                <a:lnTo>
                  <a:pt x="439876" y="14406"/>
                </a:lnTo>
                <a:lnTo>
                  <a:pt x="379935" y="21998"/>
                </a:lnTo>
                <a:lnTo>
                  <a:pt x="322522" y="30941"/>
                </a:lnTo>
                <a:lnTo>
                  <a:pt x="268150" y="41111"/>
                </a:lnTo>
                <a:lnTo>
                  <a:pt x="217328" y="52387"/>
                </a:lnTo>
                <a:lnTo>
                  <a:pt x="170570" y="64645"/>
                </a:lnTo>
                <a:lnTo>
                  <a:pt x="128386" y="77762"/>
                </a:lnTo>
                <a:lnTo>
                  <a:pt x="91289" y="91616"/>
                </a:lnTo>
                <a:lnTo>
                  <a:pt x="34398" y="121043"/>
                </a:lnTo>
                <a:lnTo>
                  <a:pt x="3992" y="151944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3992" y="856435"/>
                </a:lnTo>
                <a:lnTo>
                  <a:pt x="34398" y="887336"/>
                </a:lnTo>
                <a:lnTo>
                  <a:pt x="91289" y="916763"/>
                </a:lnTo>
                <a:lnTo>
                  <a:pt x="128386" y="930617"/>
                </a:lnTo>
                <a:lnTo>
                  <a:pt x="170570" y="943734"/>
                </a:lnTo>
                <a:lnTo>
                  <a:pt x="217328" y="955992"/>
                </a:lnTo>
                <a:lnTo>
                  <a:pt x="268150" y="967268"/>
                </a:lnTo>
                <a:lnTo>
                  <a:pt x="322522" y="977438"/>
                </a:lnTo>
                <a:lnTo>
                  <a:pt x="379935" y="986381"/>
                </a:lnTo>
                <a:lnTo>
                  <a:pt x="439876" y="993973"/>
                </a:lnTo>
                <a:lnTo>
                  <a:pt x="501833" y="1000092"/>
                </a:lnTo>
                <a:lnTo>
                  <a:pt x="565296" y="1004614"/>
                </a:lnTo>
                <a:lnTo>
                  <a:pt x="629752" y="1007418"/>
                </a:lnTo>
                <a:lnTo>
                  <a:pt x="694689" y="1008380"/>
                </a:lnTo>
                <a:lnTo>
                  <a:pt x="1214119" y="1008380"/>
                </a:lnTo>
                <a:lnTo>
                  <a:pt x="1734819" y="1008380"/>
                </a:lnTo>
                <a:lnTo>
                  <a:pt x="2442210" y="1008380"/>
                </a:lnTo>
                <a:lnTo>
                  <a:pt x="2962910" y="1008380"/>
                </a:lnTo>
                <a:lnTo>
                  <a:pt x="3482340" y="1008380"/>
                </a:lnTo>
                <a:lnTo>
                  <a:pt x="3547277" y="1007418"/>
                </a:lnTo>
                <a:lnTo>
                  <a:pt x="3611733" y="1004614"/>
                </a:lnTo>
                <a:lnTo>
                  <a:pt x="3675196" y="1000092"/>
                </a:lnTo>
                <a:lnTo>
                  <a:pt x="3737153" y="993973"/>
                </a:lnTo>
                <a:lnTo>
                  <a:pt x="3797094" y="986381"/>
                </a:lnTo>
                <a:lnTo>
                  <a:pt x="3854507" y="977438"/>
                </a:lnTo>
                <a:lnTo>
                  <a:pt x="3908879" y="967268"/>
                </a:lnTo>
                <a:lnTo>
                  <a:pt x="3959701" y="955992"/>
                </a:lnTo>
                <a:lnTo>
                  <a:pt x="4006459" y="943734"/>
                </a:lnTo>
                <a:lnTo>
                  <a:pt x="4048643" y="930617"/>
                </a:lnTo>
                <a:lnTo>
                  <a:pt x="4085740" y="916763"/>
                </a:lnTo>
                <a:lnTo>
                  <a:pt x="4142631" y="887336"/>
                </a:lnTo>
                <a:lnTo>
                  <a:pt x="4173037" y="856435"/>
                </a:lnTo>
                <a:lnTo>
                  <a:pt x="4177030" y="840740"/>
                </a:lnTo>
                <a:lnTo>
                  <a:pt x="4958080" y="590550"/>
                </a:lnTo>
                <a:lnTo>
                  <a:pt x="4177030" y="589280"/>
                </a:lnTo>
                <a:lnTo>
                  <a:pt x="4177030" y="419100"/>
                </a:lnTo>
                <a:lnTo>
                  <a:pt x="4177030" y="293370"/>
                </a:lnTo>
                <a:lnTo>
                  <a:pt x="4177030" y="167640"/>
                </a:lnTo>
                <a:lnTo>
                  <a:pt x="4173037" y="151944"/>
                </a:lnTo>
                <a:lnTo>
                  <a:pt x="4142631" y="121043"/>
                </a:lnTo>
                <a:lnTo>
                  <a:pt x="4085740" y="91616"/>
                </a:lnTo>
                <a:lnTo>
                  <a:pt x="4048643" y="77762"/>
                </a:lnTo>
                <a:lnTo>
                  <a:pt x="4006459" y="64645"/>
                </a:lnTo>
                <a:lnTo>
                  <a:pt x="3959701" y="52387"/>
                </a:lnTo>
                <a:lnTo>
                  <a:pt x="3908879" y="41111"/>
                </a:lnTo>
                <a:lnTo>
                  <a:pt x="3854507" y="30941"/>
                </a:lnTo>
                <a:lnTo>
                  <a:pt x="3797094" y="21998"/>
                </a:lnTo>
                <a:lnTo>
                  <a:pt x="3737153" y="14406"/>
                </a:lnTo>
                <a:lnTo>
                  <a:pt x="3675196" y="8287"/>
                </a:lnTo>
                <a:lnTo>
                  <a:pt x="3611733" y="3765"/>
                </a:lnTo>
                <a:lnTo>
                  <a:pt x="3547277" y="961"/>
                </a:lnTo>
                <a:lnTo>
                  <a:pt x="3482340" y="0"/>
                </a:lnTo>
                <a:lnTo>
                  <a:pt x="2962910" y="0"/>
                </a:lnTo>
                <a:lnTo>
                  <a:pt x="2442210" y="0"/>
                </a:lnTo>
                <a:lnTo>
                  <a:pt x="1734819" y="0"/>
                </a:lnTo>
                <a:lnTo>
                  <a:pt x="1214119" y="0"/>
                </a:lnTo>
                <a:lnTo>
                  <a:pt x="69468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190" y="5688329"/>
            <a:ext cx="3473450" cy="792480"/>
          </a:xfrm>
          <a:custGeom>
            <a:avLst/>
            <a:gdLst/>
            <a:ahLst/>
            <a:cxnLst/>
            <a:rect l="l" t="t" r="r" b="b"/>
            <a:pathLst>
              <a:path w="3473450" h="792479">
                <a:moveTo>
                  <a:pt x="1131570" y="0"/>
                </a:moveTo>
                <a:lnTo>
                  <a:pt x="1068014" y="1558"/>
                </a:lnTo>
                <a:lnTo>
                  <a:pt x="1005512" y="6041"/>
                </a:lnTo>
                <a:lnTo>
                  <a:pt x="945117" y="13164"/>
                </a:lnTo>
                <a:lnTo>
                  <a:pt x="887882" y="22640"/>
                </a:lnTo>
                <a:lnTo>
                  <a:pt x="834861" y="34183"/>
                </a:lnTo>
                <a:lnTo>
                  <a:pt x="787107" y="47506"/>
                </a:lnTo>
                <a:lnTo>
                  <a:pt x="745673" y="62323"/>
                </a:lnTo>
                <a:lnTo>
                  <a:pt x="685980" y="95295"/>
                </a:lnTo>
                <a:lnTo>
                  <a:pt x="664210" y="130810"/>
                </a:lnTo>
                <a:lnTo>
                  <a:pt x="664210" y="229870"/>
                </a:lnTo>
                <a:lnTo>
                  <a:pt x="664210" y="328930"/>
                </a:lnTo>
                <a:lnTo>
                  <a:pt x="664210" y="462280"/>
                </a:lnTo>
                <a:lnTo>
                  <a:pt x="0" y="561340"/>
                </a:lnTo>
                <a:lnTo>
                  <a:pt x="664210" y="660400"/>
                </a:lnTo>
                <a:lnTo>
                  <a:pt x="685980" y="696024"/>
                </a:lnTo>
                <a:lnTo>
                  <a:pt x="745673" y="729268"/>
                </a:lnTo>
                <a:lnTo>
                  <a:pt x="787107" y="744252"/>
                </a:lnTo>
                <a:lnTo>
                  <a:pt x="834861" y="757748"/>
                </a:lnTo>
                <a:lnTo>
                  <a:pt x="887882" y="769457"/>
                </a:lnTo>
                <a:lnTo>
                  <a:pt x="945117" y="779083"/>
                </a:lnTo>
                <a:lnTo>
                  <a:pt x="1005512" y="786327"/>
                </a:lnTo>
                <a:lnTo>
                  <a:pt x="1068014" y="790892"/>
                </a:lnTo>
                <a:lnTo>
                  <a:pt x="1131570" y="792480"/>
                </a:lnTo>
                <a:lnTo>
                  <a:pt x="1480820" y="792480"/>
                </a:lnTo>
                <a:lnTo>
                  <a:pt x="1831339" y="792480"/>
                </a:lnTo>
                <a:lnTo>
                  <a:pt x="2306320" y="792480"/>
                </a:lnTo>
                <a:lnTo>
                  <a:pt x="2656840" y="792480"/>
                </a:lnTo>
                <a:lnTo>
                  <a:pt x="3006090" y="792480"/>
                </a:lnTo>
                <a:lnTo>
                  <a:pt x="3069645" y="790892"/>
                </a:lnTo>
                <a:lnTo>
                  <a:pt x="3132147" y="786327"/>
                </a:lnTo>
                <a:lnTo>
                  <a:pt x="3192542" y="779083"/>
                </a:lnTo>
                <a:lnTo>
                  <a:pt x="3249777" y="769457"/>
                </a:lnTo>
                <a:lnTo>
                  <a:pt x="3302798" y="757748"/>
                </a:lnTo>
                <a:lnTo>
                  <a:pt x="3350552" y="744252"/>
                </a:lnTo>
                <a:lnTo>
                  <a:pt x="3391986" y="729268"/>
                </a:lnTo>
                <a:lnTo>
                  <a:pt x="3451679" y="696024"/>
                </a:lnTo>
                <a:lnTo>
                  <a:pt x="3473450" y="660400"/>
                </a:lnTo>
                <a:lnTo>
                  <a:pt x="3473450" y="561340"/>
                </a:lnTo>
                <a:lnTo>
                  <a:pt x="3473450" y="462280"/>
                </a:lnTo>
                <a:lnTo>
                  <a:pt x="3473450" y="328930"/>
                </a:lnTo>
                <a:lnTo>
                  <a:pt x="3473450" y="229870"/>
                </a:lnTo>
                <a:lnTo>
                  <a:pt x="3473450" y="130810"/>
                </a:lnTo>
                <a:lnTo>
                  <a:pt x="3467831" y="112878"/>
                </a:lnTo>
                <a:lnTo>
                  <a:pt x="3426046" y="78348"/>
                </a:lnTo>
                <a:lnTo>
                  <a:pt x="3350552" y="47506"/>
                </a:lnTo>
                <a:lnTo>
                  <a:pt x="3302798" y="34183"/>
                </a:lnTo>
                <a:lnTo>
                  <a:pt x="3249777" y="22640"/>
                </a:lnTo>
                <a:lnTo>
                  <a:pt x="3192542" y="13164"/>
                </a:lnTo>
                <a:lnTo>
                  <a:pt x="3132147" y="6041"/>
                </a:lnTo>
                <a:lnTo>
                  <a:pt x="3069645" y="1558"/>
                </a:lnTo>
                <a:lnTo>
                  <a:pt x="3006090" y="0"/>
                </a:lnTo>
                <a:lnTo>
                  <a:pt x="2656840" y="0"/>
                </a:lnTo>
                <a:lnTo>
                  <a:pt x="2306320" y="0"/>
                </a:lnTo>
                <a:lnTo>
                  <a:pt x="1831339" y="0"/>
                </a:lnTo>
                <a:lnTo>
                  <a:pt x="1480820" y="0"/>
                </a:lnTo>
                <a:lnTo>
                  <a:pt x="11315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1139" y="6252908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562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70303" y="6252908"/>
            <a:ext cx="919480" cy="0"/>
          </a:xfrm>
          <a:custGeom>
            <a:avLst/>
            <a:gdLst/>
            <a:ahLst/>
            <a:cxnLst/>
            <a:rect l="l" t="t" r="r" b="b"/>
            <a:pathLst>
              <a:path w="919480">
                <a:moveTo>
                  <a:pt x="0" y="0"/>
                </a:moveTo>
                <a:lnTo>
                  <a:pt x="919327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91231" y="6252908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4">
                <a:moveTo>
                  <a:pt x="0" y="0"/>
                </a:moveTo>
                <a:lnTo>
                  <a:pt x="735405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28237" y="6252908"/>
            <a:ext cx="367665" cy="0"/>
          </a:xfrm>
          <a:custGeom>
            <a:avLst/>
            <a:gdLst/>
            <a:ahLst/>
            <a:cxnLst/>
            <a:rect l="l" t="t" r="r" b="b"/>
            <a:pathLst>
              <a:path w="367664">
                <a:moveTo>
                  <a:pt x="0" y="0"/>
                </a:moveTo>
                <a:lnTo>
                  <a:pt x="367562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84550" y="4895850"/>
            <a:ext cx="359410" cy="360680"/>
          </a:xfrm>
          <a:custGeom>
            <a:avLst/>
            <a:gdLst/>
            <a:ahLst/>
            <a:cxnLst/>
            <a:rect l="l" t="t" r="r" b="b"/>
            <a:pathLst>
              <a:path w="359410" h="360679">
                <a:moveTo>
                  <a:pt x="179070" y="0"/>
                </a:moveTo>
                <a:lnTo>
                  <a:pt x="130527" y="6302"/>
                </a:lnTo>
                <a:lnTo>
                  <a:pt x="87488" y="24177"/>
                </a:lnTo>
                <a:lnTo>
                  <a:pt x="51435" y="52069"/>
                </a:lnTo>
                <a:lnTo>
                  <a:pt x="23847" y="88429"/>
                </a:lnTo>
                <a:lnTo>
                  <a:pt x="6208" y="131703"/>
                </a:lnTo>
                <a:lnTo>
                  <a:pt x="0" y="180339"/>
                </a:lnTo>
                <a:lnTo>
                  <a:pt x="6208" y="228976"/>
                </a:lnTo>
                <a:lnTo>
                  <a:pt x="23847" y="272250"/>
                </a:lnTo>
                <a:lnTo>
                  <a:pt x="51435" y="308610"/>
                </a:lnTo>
                <a:lnTo>
                  <a:pt x="87488" y="336502"/>
                </a:lnTo>
                <a:lnTo>
                  <a:pt x="130527" y="354377"/>
                </a:lnTo>
                <a:lnTo>
                  <a:pt x="179070" y="360680"/>
                </a:lnTo>
                <a:lnTo>
                  <a:pt x="228147" y="354377"/>
                </a:lnTo>
                <a:lnTo>
                  <a:pt x="271544" y="336502"/>
                </a:lnTo>
                <a:lnTo>
                  <a:pt x="307816" y="308610"/>
                </a:lnTo>
                <a:lnTo>
                  <a:pt x="335515" y="272250"/>
                </a:lnTo>
                <a:lnTo>
                  <a:pt x="353195" y="228976"/>
                </a:lnTo>
                <a:lnTo>
                  <a:pt x="359410" y="180339"/>
                </a:lnTo>
                <a:lnTo>
                  <a:pt x="353195" y="131703"/>
                </a:lnTo>
                <a:lnTo>
                  <a:pt x="335515" y="88429"/>
                </a:lnTo>
                <a:lnTo>
                  <a:pt x="307816" y="52069"/>
                </a:lnTo>
                <a:lnTo>
                  <a:pt x="271544" y="24177"/>
                </a:lnTo>
                <a:lnTo>
                  <a:pt x="228147" y="6302"/>
                </a:lnTo>
                <a:lnTo>
                  <a:pt x="179070" y="0"/>
                </a:lnTo>
                <a:close/>
              </a:path>
            </a:pathLst>
          </a:custGeom>
          <a:solidFill>
            <a:srgbClr val="99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84550" y="4895850"/>
            <a:ext cx="359410" cy="360680"/>
          </a:xfrm>
          <a:custGeom>
            <a:avLst/>
            <a:gdLst/>
            <a:ahLst/>
            <a:cxnLst/>
            <a:rect l="l" t="t" r="r" b="b"/>
            <a:pathLst>
              <a:path w="359410" h="360679">
                <a:moveTo>
                  <a:pt x="179070" y="0"/>
                </a:moveTo>
                <a:lnTo>
                  <a:pt x="228147" y="6302"/>
                </a:lnTo>
                <a:lnTo>
                  <a:pt x="271544" y="24177"/>
                </a:lnTo>
                <a:lnTo>
                  <a:pt x="307816" y="52069"/>
                </a:lnTo>
                <a:lnTo>
                  <a:pt x="335515" y="88429"/>
                </a:lnTo>
                <a:lnTo>
                  <a:pt x="353195" y="131703"/>
                </a:lnTo>
                <a:lnTo>
                  <a:pt x="359410" y="180339"/>
                </a:lnTo>
                <a:lnTo>
                  <a:pt x="353195" y="228976"/>
                </a:lnTo>
                <a:lnTo>
                  <a:pt x="335515" y="272250"/>
                </a:lnTo>
                <a:lnTo>
                  <a:pt x="307816" y="308610"/>
                </a:lnTo>
                <a:lnTo>
                  <a:pt x="271544" y="336502"/>
                </a:lnTo>
                <a:lnTo>
                  <a:pt x="228147" y="354377"/>
                </a:lnTo>
                <a:lnTo>
                  <a:pt x="179070" y="360680"/>
                </a:lnTo>
                <a:lnTo>
                  <a:pt x="130527" y="354377"/>
                </a:lnTo>
                <a:lnTo>
                  <a:pt x="87488" y="336502"/>
                </a:lnTo>
                <a:lnTo>
                  <a:pt x="51434" y="308609"/>
                </a:lnTo>
                <a:lnTo>
                  <a:pt x="23847" y="272250"/>
                </a:lnTo>
                <a:lnTo>
                  <a:pt x="6208" y="228976"/>
                </a:lnTo>
                <a:lnTo>
                  <a:pt x="0" y="180339"/>
                </a:lnTo>
                <a:lnTo>
                  <a:pt x="6208" y="131703"/>
                </a:lnTo>
                <a:lnTo>
                  <a:pt x="23847" y="88429"/>
                </a:lnTo>
                <a:lnTo>
                  <a:pt x="51435" y="52069"/>
                </a:lnTo>
                <a:lnTo>
                  <a:pt x="87488" y="24177"/>
                </a:lnTo>
                <a:lnTo>
                  <a:pt x="130527" y="6302"/>
                </a:lnTo>
                <a:lnTo>
                  <a:pt x="17907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86150" y="500125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9050" y="0"/>
                </a:moveTo>
                <a:lnTo>
                  <a:pt x="11787" y="1547"/>
                </a:lnTo>
                <a:lnTo>
                  <a:pt x="5714" y="5714"/>
                </a:lnTo>
                <a:lnTo>
                  <a:pt x="1547" y="11787"/>
                </a:lnTo>
                <a:lnTo>
                  <a:pt x="0" y="19050"/>
                </a:lnTo>
                <a:lnTo>
                  <a:pt x="1547" y="27047"/>
                </a:lnTo>
                <a:lnTo>
                  <a:pt x="5715" y="33496"/>
                </a:lnTo>
                <a:lnTo>
                  <a:pt x="11787" y="37802"/>
                </a:lnTo>
                <a:lnTo>
                  <a:pt x="19050" y="39369"/>
                </a:lnTo>
                <a:lnTo>
                  <a:pt x="26848" y="37802"/>
                </a:lnTo>
                <a:lnTo>
                  <a:pt x="32861" y="33496"/>
                </a:lnTo>
                <a:lnTo>
                  <a:pt x="36730" y="27047"/>
                </a:lnTo>
                <a:lnTo>
                  <a:pt x="38100" y="19050"/>
                </a:lnTo>
                <a:lnTo>
                  <a:pt x="36730" y="11787"/>
                </a:lnTo>
                <a:lnTo>
                  <a:pt x="32861" y="5714"/>
                </a:lnTo>
                <a:lnTo>
                  <a:pt x="26848" y="1547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86150" y="500125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9050" y="0"/>
                </a:moveTo>
                <a:lnTo>
                  <a:pt x="26848" y="1547"/>
                </a:lnTo>
                <a:lnTo>
                  <a:pt x="32861" y="5714"/>
                </a:lnTo>
                <a:lnTo>
                  <a:pt x="36730" y="11787"/>
                </a:lnTo>
                <a:lnTo>
                  <a:pt x="38100" y="19050"/>
                </a:lnTo>
                <a:lnTo>
                  <a:pt x="36730" y="27047"/>
                </a:lnTo>
                <a:lnTo>
                  <a:pt x="32861" y="33496"/>
                </a:lnTo>
                <a:lnTo>
                  <a:pt x="26848" y="37802"/>
                </a:lnTo>
                <a:lnTo>
                  <a:pt x="19050" y="39369"/>
                </a:lnTo>
                <a:lnTo>
                  <a:pt x="11787" y="37802"/>
                </a:lnTo>
                <a:lnTo>
                  <a:pt x="5715" y="33496"/>
                </a:lnTo>
                <a:lnTo>
                  <a:pt x="1547" y="27047"/>
                </a:lnTo>
                <a:lnTo>
                  <a:pt x="0" y="19050"/>
                </a:lnTo>
                <a:lnTo>
                  <a:pt x="1547" y="11787"/>
                </a:lnTo>
                <a:lnTo>
                  <a:pt x="5714" y="5714"/>
                </a:lnTo>
                <a:lnTo>
                  <a:pt x="11787" y="1547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02990" y="500125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9050" y="0"/>
                </a:moveTo>
                <a:lnTo>
                  <a:pt x="11251" y="1547"/>
                </a:lnTo>
                <a:lnTo>
                  <a:pt x="5238" y="5714"/>
                </a:lnTo>
                <a:lnTo>
                  <a:pt x="1369" y="11787"/>
                </a:lnTo>
                <a:lnTo>
                  <a:pt x="0" y="19050"/>
                </a:lnTo>
                <a:lnTo>
                  <a:pt x="1369" y="27047"/>
                </a:lnTo>
                <a:lnTo>
                  <a:pt x="5238" y="33496"/>
                </a:lnTo>
                <a:lnTo>
                  <a:pt x="11251" y="37802"/>
                </a:lnTo>
                <a:lnTo>
                  <a:pt x="19050" y="39369"/>
                </a:lnTo>
                <a:lnTo>
                  <a:pt x="26312" y="37802"/>
                </a:lnTo>
                <a:lnTo>
                  <a:pt x="32385" y="33496"/>
                </a:lnTo>
                <a:lnTo>
                  <a:pt x="36552" y="27047"/>
                </a:lnTo>
                <a:lnTo>
                  <a:pt x="38100" y="19050"/>
                </a:lnTo>
                <a:lnTo>
                  <a:pt x="36552" y="11787"/>
                </a:lnTo>
                <a:lnTo>
                  <a:pt x="32384" y="5714"/>
                </a:lnTo>
                <a:lnTo>
                  <a:pt x="26312" y="1547"/>
                </a:lnTo>
                <a:lnTo>
                  <a:pt x="19050" y="0"/>
                </a:lnTo>
                <a:close/>
              </a:path>
            </a:pathLst>
          </a:custGeom>
          <a:solidFill>
            <a:srgbClr val="79C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02990" y="5001259"/>
            <a:ext cx="38100" cy="39370"/>
          </a:xfrm>
          <a:custGeom>
            <a:avLst/>
            <a:gdLst/>
            <a:ahLst/>
            <a:cxnLst/>
            <a:rect l="l" t="t" r="r" b="b"/>
            <a:pathLst>
              <a:path w="38100" h="39370">
                <a:moveTo>
                  <a:pt x="19050" y="0"/>
                </a:moveTo>
                <a:lnTo>
                  <a:pt x="26312" y="1547"/>
                </a:lnTo>
                <a:lnTo>
                  <a:pt x="32384" y="5714"/>
                </a:lnTo>
                <a:lnTo>
                  <a:pt x="36552" y="11787"/>
                </a:lnTo>
                <a:lnTo>
                  <a:pt x="38100" y="19050"/>
                </a:lnTo>
                <a:lnTo>
                  <a:pt x="36552" y="27047"/>
                </a:lnTo>
                <a:lnTo>
                  <a:pt x="32385" y="33496"/>
                </a:lnTo>
                <a:lnTo>
                  <a:pt x="26312" y="37802"/>
                </a:lnTo>
                <a:lnTo>
                  <a:pt x="19050" y="39369"/>
                </a:lnTo>
                <a:lnTo>
                  <a:pt x="11251" y="37802"/>
                </a:lnTo>
                <a:lnTo>
                  <a:pt x="5238" y="33496"/>
                </a:lnTo>
                <a:lnTo>
                  <a:pt x="1369" y="27047"/>
                </a:lnTo>
                <a:lnTo>
                  <a:pt x="0" y="19050"/>
                </a:lnTo>
                <a:lnTo>
                  <a:pt x="1369" y="11787"/>
                </a:lnTo>
                <a:lnTo>
                  <a:pt x="5238" y="5714"/>
                </a:lnTo>
                <a:lnTo>
                  <a:pt x="11251" y="1547"/>
                </a:lnTo>
                <a:lnTo>
                  <a:pt x="1905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64559" y="5154929"/>
            <a:ext cx="198120" cy="24765"/>
          </a:xfrm>
          <a:custGeom>
            <a:avLst/>
            <a:gdLst/>
            <a:ahLst/>
            <a:cxnLst/>
            <a:rect l="l" t="t" r="r" b="b"/>
            <a:pathLst>
              <a:path w="198120" h="24764">
                <a:moveTo>
                  <a:pt x="0" y="0"/>
                </a:moveTo>
                <a:lnTo>
                  <a:pt x="49351" y="18573"/>
                </a:lnTo>
                <a:lnTo>
                  <a:pt x="99536" y="24765"/>
                </a:lnTo>
                <a:lnTo>
                  <a:pt x="149482" y="18573"/>
                </a:lnTo>
                <a:lnTo>
                  <a:pt x="1981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23459" y="6336029"/>
            <a:ext cx="4640580" cy="1008380"/>
          </a:xfrm>
          <a:custGeom>
            <a:avLst/>
            <a:gdLst/>
            <a:ahLst/>
            <a:cxnLst/>
            <a:rect l="l" t="t" r="r" b="b"/>
            <a:pathLst>
              <a:path w="4640580" h="1008379">
                <a:moveTo>
                  <a:pt x="622300" y="0"/>
                </a:moveTo>
                <a:lnTo>
                  <a:pt x="555738" y="1252"/>
                </a:lnTo>
                <a:lnTo>
                  <a:pt x="489857" y="4887"/>
                </a:lnTo>
                <a:lnTo>
                  <a:pt x="425336" y="10721"/>
                </a:lnTo>
                <a:lnTo>
                  <a:pt x="362857" y="18572"/>
                </a:lnTo>
                <a:lnTo>
                  <a:pt x="303099" y="28255"/>
                </a:lnTo>
                <a:lnTo>
                  <a:pt x="246742" y="39588"/>
                </a:lnTo>
                <a:lnTo>
                  <a:pt x="194468" y="52387"/>
                </a:lnTo>
                <a:lnTo>
                  <a:pt x="146957" y="66469"/>
                </a:lnTo>
                <a:lnTo>
                  <a:pt x="104888" y="81651"/>
                </a:lnTo>
                <a:lnTo>
                  <a:pt x="68942" y="97749"/>
                </a:lnTo>
                <a:lnTo>
                  <a:pt x="18142" y="131961"/>
                </a:lnTo>
                <a:lnTo>
                  <a:pt x="0" y="167640"/>
                </a:lnTo>
                <a:lnTo>
                  <a:pt x="0" y="293370"/>
                </a:lnTo>
                <a:lnTo>
                  <a:pt x="0" y="419100"/>
                </a:lnTo>
                <a:lnTo>
                  <a:pt x="0" y="589280"/>
                </a:lnTo>
                <a:lnTo>
                  <a:pt x="0" y="715010"/>
                </a:lnTo>
                <a:lnTo>
                  <a:pt x="0" y="840740"/>
                </a:lnTo>
                <a:lnTo>
                  <a:pt x="4649" y="858670"/>
                </a:lnTo>
                <a:lnTo>
                  <a:pt x="39800" y="893799"/>
                </a:lnTo>
                <a:lnTo>
                  <a:pt x="104888" y="926728"/>
                </a:lnTo>
                <a:lnTo>
                  <a:pt x="146957" y="941910"/>
                </a:lnTo>
                <a:lnTo>
                  <a:pt x="194468" y="955992"/>
                </a:lnTo>
                <a:lnTo>
                  <a:pt x="246742" y="968791"/>
                </a:lnTo>
                <a:lnTo>
                  <a:pt x="303099" y="980124"/>
                </a:lnTo>
                <a:lnTo>
                  <a:pt x="362857" y="989807"/>
                </a:lnTo>
                <a:lnTo>
                  <a:pt x="425336" y="997658"/>
                </a:lnTo>
                <a:lnTo>
                  <a:pt x="489857" y="1003492"/>
                </a:lnTo>
                <a:lnTo>
                  <a:pt x="555738" y="1007127"/>
                </a:lnTo>
                <a:lnTo>
                  <a:pt x="622300" y="1008380"/>
                </a:lnTo>
                <a:lnTo>
                  <a:pt x="1088389" y="1008380"/>
                </a:lnTo>
                <a:lnTo>
                  <a:pt x="1555750" y="1008380"/>
                </a:lnTo>
                <a:lnTo>
                  <a:pt x="2189480" y="1008380"/>
                </a:lnTo>
                <a:lnTo>
                  <a:pt x="2656840" y="1008380"/>
                </a:lnTo>
                <a:lnTo>
                  <a:pt x="3122930" y="1008380"/>
                </a:lnTo>
                <a:lnTo>
                  <a:pt x="3189491" y="1007127"/>
                </a:lnTo>
                <a:lnTo>
                  <a:pt x="3255372" y="1003492"/>
                </a:lnTo>
                <a:lnTo>
                  <a:pt x="3319893" y="997658"/>
                </a:lnTo>
                <a:lnTo>
                  <a:pt x="3382372" y="989807"/>
                </a:lnTo>
                <a:lnTo>
                  <a:pt x="3442130" y="980124"/>
                </a:lnTo>
                <a:lnTo>
                  <a:pt x="3498487" y="968791"/>
                </a:lnTo>
                <a:lnTo>
                  <a:pt x="3550761" y="955992"/>
                </a:lnTo>
                <a:lnTo>
                  <a:pt x="3598272" y="941910"/>
                </a:lnTo>
                <a:lnTo>
                  <a:pt x="3640341" y="926728"/>
                </a:lnTo>
                <a:lnTo>
                  <a:pt x="3676287" y="910630"/>
                </a:lnTo>
                <a:lnTo>
                  <a:pt x="3727087" y="876418"/>
                </a:lnTo>
                <a:lnTo>
                  <a:pt x="3745230" y="840740"/>
                </a:lnTo>
                <a:lnTo>
                  <a:pt x="4640580" y="689610"/>
                </a:lnTo>
                <a:lnTo>
                  <a:pt x="3745230" y="589280"/>
                </a:lnTo>
                <a:lnTo>
                  <a:pt x="3745230" y="419100"/>
                </a:lnTo>
                <a:lnTo>
                  <a:pt x="3745230" y="293370"/>
                </a:lnTo>
                <a:lnTo>
                  <a:pt x="3745230" y="167640"/>
                </a:lnTo>
                <a:lnTo>
                  <a:pt x="3740580" y="149709"/>
                </a:lnTo>
                <a:lnTo>
                  <a:pt x="3705429" y="114580"/>
                </a:lnTo>
                <a:lnTo>
                  <a:pt x="3640341" y="81651"/>
                </a:lnTo>
                <a:lnTo>
                  <a:pt x="3598272" y="66469"/>
                </a:lnTo>
                <a:lnTo>
                  <a:pt x="3550761" y="52387"/>
                </a:lnTo>
                <a:lnTo>
                  <a:pt x="3498487" y="39588"/>
                </a:lnTo>
                <a:lnTo>
                  <a:pt x="3442130" y="28255"/>
                </a:lnTo>
                <a:lnTo>
                  <a:pt x="3382372" y="18572"/>
                </a:lnTo>
                <a:lnTo>
                  <a:pt x="3319893" y="10721"/>
                </a:lnTo>
                <a:lnTo>
                  <a:pt x="3255372" y="4887"/>
                </a:lnTo>
                <a:lnTo>
                  <a:pt x="3189491" y="1252"/>
                </a:lnTo>
                <a:lnTo>
                  <a:pt x="3122930" y="0"/>
                </a:lnTo>
                <a:lnTo>
                  <a:pt x="2656840" y="0"/>
                </a:lnTo>
                <a:lnTo>
                  <a:pt x="2189480" y="0"/>
                </a:lnTo>
                <a:lnTo>
                  <a:pt x="1555750" y="0"/>
                </a:lnTo>
                <a:lnTo>
                  <a:pt x="1088389" y="0"/>
                </a:lnTo>
                <a:lnTo>
                  <a:pt x="62230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779270" y="4815840"/>
            <a:ext cx="7015480" cy="22161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600" spc="-5" dirty="0">
                <a:latin typeface="Arial"/>
                <a:cs typeface="Arial"/>
              </a:rPr>
              <a:t>(Mir)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auch.</a:t>
            </a:r>
            <a:endParaRPr sz="2600">
              <a:latin typeface="Arial"/>
              <a:cs typeface="Arial"/>
            </a:endParaRPr>
          </a:p>
          <a:p>
            <a:pPr marL="3154680" algn="ctr">
              <a:lnSpc>
                <a:spcPts val="3015"/>
              </a:lnSpc>
              <a:spcBef>
                <a:spcPts val="240"/>
              </a:spcBef>
            </a:pPr>
            <a:r>
              <a:rPr sz="2600" spc="-10" dirty="0">
                <a:latin typeface="Arial"/>
                <a:cs typeface="Arial"/>
              </a:rPr>
              <a:t>Woher </a:t>
            </a:r>
            <a:r>
              <a:rPr sz="2600" dirty="0">
                <a:latin typeface="Arial"/>
                <a:cs typeface="Arial"/>
              </a:rPr>
              <a:t>kommst du,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Luisa?</a:t>
            </a:r>
            <a:endParaRPr sz="2600">
              <a:latin typeface="Arial"/>
              <a:cs typeface="Arial"/>
            </a:endParaRPr>
          </a:p>
          <a:p>
            <a:pPr marL="3412490">
              <a:lnSpc>
                <a:spcPts val="3015"/>
              </a:lnSpc>
            </a:pPr>
            <a:r>
              <a:rPr sz="2600" dirty="0">
                <a:latin typeface="Arial"/>
                <a:cs typeface="Arial"/>
              </a:rPr>
              <a:t>Ich komme aus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Madrid.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>
              <a:latin typeface="Times New Roman"/>
              <a:cs typeface="Times New Roman"/>
            </a:endParaRPr>
          </a:p>
          <a:p>
            <a:pPr marL="3470275">
              <a:lnSpc>
                <a:spcPct val="100000"/>
              </a:lnSpc>
              <a:tabLst>
                <a:tab pos="6438265" algn="l"/>
              </a:tabLst>
            </a:pPr>
            <a:r>
              <a:rPr sz="2600" spc="-60" dirty="0">
                <a:latin typeface="Arial"/>
                <a:cs typeface="Arial"/>
              </a:rPr>
              <a:t>Toll!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57809" y="6624319"/>
            <a:ext cx="3846829" cy="792480"/>
          </a:xfrm>
          <a:custGeom>
            <a:avLst/>
            <a:gdLst/>
            <a:ahLst/>
            <a:cxnLst/>
            <a:rect l="l" t="t" r="r" b="b"/>
            <a:pathLst>
              <a:path w="3846829" h="792479">
                <a:moveTo>
                  <a:pt x="963930" y="0"/>
                </a:moveTo>
                <a:lnTo>
                  <a:pt x="897825" y="1120"/>
                </a:lnTo>
                <a:lnTo>
                  <a:pt x="832504" y="4367"/>
                </a:lnTo>
                <a:lnTo>
                  <a:pt x="768751" y="9567"/>
                </a:lnTo>
                <a:lnTo>
                  <a:pt x="707349" y="16546"/>
                </a:lnTo>
                <a:lnTo>
                  <a:pt x="649083" y="25131"/>
                </a:lnTo>
                <a:lnTo>
                  <a:pt x="594736" y="35148"/>
                </a:lnTo>
                <a:lnTo>
                  <a:pt x="545092" y="46424"/>
                </a:lnTo>
                <a:lnTo>
                  <a:pt x="500935" y="58786"/>
                </a:lnTo>
                <a:lnTo>
                  <a:pt x="463049" y="72060"/>
                </a:lnTo>
                <a:lnTo>
                  <a:pt x="409224" y="100651"/>
                </a:lnTo>
                <a:lnTo>
                  <a:pt x="389890" y="130809"/>
                </a:lnTo>
                <a:lnTo>
                  <a:pt x="0" y="148589"/>
                </a:lnTo>
                <a:lnTo>
                  <a:pt x="389890" y="328929"/>
                </a:lnTo>
                <a:lnTo>
                  <a:pt x="389890" y="462279"/>
                </a:lnTo>
                <a:lnTo>
                  <a:pt x="389890" y="561339"/>
                </a:lnTo>
                <a:lnTo>
                  <a:pt x="389890" y="660399"/>
                </a:lnTo>
                <a:lnTo>
                  <a:pt x="394854" y="675609"/>
                </a:lnTo>
                <a:lnTo>
                  <a:pt x="432217" y="705308"/>
                </a:lnTo>
                <a:lnTo>
                  <a:pt x="500935" y="732842"/>
                </a:lnTo>
                <a:lnTo>
                  <a:pt x="545092" y="745347"/>
                </a:lnTo>
                <a:lnTo>
                  <a:pt x="594736" y="756769"/>
                </a:lnTo>
                <a:lnTo>
                  <a:pt x="649083" y="766929"/>
                </a:lnTo>
                <a:lnTo>
                  <a:pt x="707349" y="775646"/>
                </a:lnTo>
                <a:lnTo>
                  <a:pt x="768751" y="782740"/>
                </a:lnTo>
                <a:lnTo>
                  <a:pt x="832504" y="788031"/>
                </a:lnTo>
                <a:lnTo>
                  <a:pt x="897825" y="791337"/>
                </a:lnTo>
                <a:lnTo>
                  <a:pt x="963930" y="792479"/>
                </a:lnTo>
                <a:lnTo>
                  <a:pt x="1394460" y="792479"/>
                </a:lnTo>
                <a:lnTo>
                  <a:pt x="1824989" y="792479"/>
                </a:lnTo>
                <a:lnTo>
                  <a:pt x="2410460" y="792479"/>
                </a:lnTo>
                <a:lnTo>
                  <a:pt x="2840990" y="792479"/>
                </a:lnTo>
                <a:lnTo>
                  <a:pt x="3271519" y="792479"/>
                </a:lnTo>
                <a:lnTo>
                  <a:pt x="3337895" y="791337"/>
                </a:lnTo>
                <a:lnTo>
                  <a:pt x="3403446" y="788031"/>
                </a:lnTo>
                <a:lnTo>
                  <a:pt x="3467390" y="782740"/>
                </a:lnTo>
                <a:lnTo>
                  <a:pt x="3528949" y="775646"/>
                </a:lnTo>
                <a:lnTo>
                  <a:pt x="3587340" y="766929"/>
                </a:lnTo>
                <a:lnTo>
                  <a:pt x="3641785" y="756769"/>
                </a:lnTo>
                <a:lnTo>
                  <a:pt x="3691502" y="745347"/>
                </a:lnTo>
                <a:lnTo>
                  <a:pt x="3735712" y="732842"/>
                </a:lnTo>
                <a:lnTo>
                  <a:pt x="3773633" y="719436"/>
                </a:lnTo>
                <a:lnTo>
                  <a:pt x="3827490" y="690639"/>
                </a:lnTo>
                <a:lnTo>
                  <a:pt x="3846829" y="660399"/>
                </a:lnTo>
                <a:lnTo>
                  <a:pt x="3846829" y="561339"/>
                </a:lnTo>
                <a:lnTo>
                  <a:pt x="3846829" y="462279"/>
                </a:lnTo>
                <a:lnTo>
                  <a:pt x="3846829" y="328929"/>
                </a:lnTo>
                <a:lnTo>
                  <a:pt x="3846829" y="229869"/>
                </a:lnTo>
                <a:lnTo>
                  <a:pt x="3846829" y="130809"/>
                </a:lnTo>
                <a:lnTo>
                  <a:pt x="3841865" y="115621"/>
                </a:lnTo>
                <a:lnTo>
                  <a:pt x="3804486" y="86073"/>
                </a:lnTo>
                <a:lnTo>
                  <a:pt x="3735712" y="58786"/>
                </a:lnTo>
                <a:lnTo>
                  <a:pt x="3691502" y="46424"/>
                </a:lnTo>
                <a:lnTo>
                  <a:pt x="3641785" y="35148"/>
                </a:lnTo>
                <a:lnTo>
                  <a:pt x="3587340" y="25131"/>
                </a:lnTo>
                <a:lnTo>
                  <a:pt x="3528949" y="16546"/>
                </a:lnTo>
                <a:lnTo>
                  <a:pt x="3467390" y="9567"/>
                </a:lnTo>
                <a:lnTo>
                  <a:pt x="3403446" y="4367"/>
                </a:lnTo>
                <a:lnTo>
                  <a:pt x="3337895" y="1120"/>
                </a:lnTo>
                <a:lnTo>
                  <a:pt x="3271519" y="0"/>
                </a:lnTo>
                <a:lnTo>
                  <a:pt x="2840990" y="0"/>
                </a:lnTo>
                <a:lnTo>
                  <a:pt x="2410460" y="0"/>
                </a:lnTo>
                <a:lnTo>
                  <a:pt x="1824989" y="0"/>
                </a:lnTo>
                <a:lnTo>
                  <a:pt x="1394460" y="0"/>
                </a:lnTo>
                <a:lnTo>
                  <a:pt x="96393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0430" y="7188898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484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53515" y="7188898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4">
                <a:moveTo>
                  <a:pt x="0" y="0"/>
                </a:moveTo>
                <a:lnTo>
                  <a:pt x="735405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90521" y="7188898"/>
            <a:ext cx="735965" cy="0"/>
          </a:xfrm>
          <a:custGeom>
            <a:avLst/>
            <a:gdLst/>
            <a:ahLst/>
            <a:cxnLst/>
            <a:rect l="l" t="t" r="r" b="b"/>
            <a:pathLst>
              <a:path w="735964">
                <a:moveTo>
                  <a:pt x="0" y="0"/>
                </a:moveTo>
                <a:lnTo>
                  <a:pt x="735405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27527" y="7188898"/>
            <a:ext cx="919480" cy="0"/>
          </a:xfrm>
          <a:custGeom>
            <a:avLst/>
            <a:gdLst/>
            <a:ahLst/>
            <a:cxnLst/>
            <a:rect l="l" t="t" r="r" b="b"/>
            <a:pathLst>
              <a:path w="919479">
                <a:moveTo>
                  <a:pt x="0" y="0"/>
                </a:moveTo>
                <a:lnTo>
                  <a:pt x="919327" y="0"/>
                </a:lnTo>
              </a:path>
            </a:pathLst>
          </a:custGeom>
          <a:ln w="20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97559" y="946150"/>
            <a:ext cx="8233409" cy="249047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010"/>
              </a:lnSpc>
              <a:spcBef>
                <a:spcPts val="290"/>
              </a:spcBef>
            </a:pPr>
            <a:r>
              <a:rPr sz="1800" spc="-10" dirty="0">
                <a:latin typeface="Arial"/>
                <a:cs typeface="Arial"/>
              </a:rPr>
              <a:t>Sicherlich hast du </a:t>
            </a:r>
            <a:r>
              <a:rPr sz="1800" dirty="0">
                <a:latin typeface="Arial"/>
                <a:cs typeface="Arial"/>
              </a:rPr>
              <a:t>schon </a:t>
            </a:r>
            <a:r>
              <a:rPr sz="1800" spc="-10" dirty="0">
                <a:latin typeface="Arial"/>
                <a:cs typeface="Arial"/>
              </a:rPr>
              <a:t>einiges </a:t>
            </a:r>
            <a:r>
              <a:rPr sz="1800" spc="-5" dirty="0">
                <a:latin typeface="Arial"/>
                <a:cs typeface="Arial"/>
              </a:rPr>
              <a:t>verstanden. </a:t>
            </a:r>
            <a:r>
              <a:rPr sz="1800" dirty="0">
                <a:latin typeface="Arial"/>
                <a:cs typeface="Arial"/>
              </a:rPr>
              <a:t>Wie </a:t>
            </a:r>
            <a:r>
              <a:rPr sz="1800" spc="-15" dirty="0">
                <a:latin typeface="Arial"/>
                <a:cs typeface="Arial"/>
              </a:rPr>
              <a:t>wäre </a:t>
            </a:r>
            <a:r>
              <a:rPr sz="1800" spc="-10" dirty="0">
                <a:latin typeface="Arial"/>
                <a:cs typeface="Arial"/>
              </a:rPr>
              <a:t>der Dialog </a:t>
            </a:r>
            <a:r>
              <a:rPr sz="1800" spc="-5" dirty="0">
                <a:latin typeface="Arial"/>
                <a:cs typeface="Arial"/>
              </a:rPr>
              <a:t>im </a:t>
            </a:r>
            <a:r>
              <a:rPr sz="1800" spc="-10" dirty="0">
                <a:latin typeface="Arial"/>
                <a:cs typeface="Arial"/>
              </a:rPr>
              <a:t>Deutschen?  Als </a:t>
            </a:r>
            <a:r>
              <a:rPr sz="1800" spc="-5" dirty="0">
                <a:latin typeface="Arial"/>
                <a:cs typeface="Arial"/>
              </a:rPr>
              <a:t>Hilfe </a:t>
            </a:r>
            <a:r>
              <a:rPr sz="1800" spc="-10" dirty="0">
                <a:latin typeface="Arial"/>
                <a:cs typeface="Arial"/>
              </a:rPr>
              <a:t>habe </a:t>
            </a:r>
            <a:r>
              <a:rPr sz="1800" spc="-5" dirty="0">
                <a:latin typeface="Arial"/>
                <a:cs typeface="Arial"/>
              </a:rPr>
              <a:t>ich </a:t>
            </a:r>
            <a:r>
              <a:rPr sz="1800" spc="-10" dirty="0">
                <a:latin typeface="Arial"/>
                <a:cs typeface="Arial"/>
              </a:rPr>
              <a:t>dir bereits </a:t>
            </a:r>
            <a:r>
              <a:rPr sz="1800" spc="-45" dirty="0">
                <a:latin typeface="Arial"/>
                <a:cs typeface="Arial"/>
              </a:rPr>
              <a:t>Teile </a:t>
            </a:r>
            <a:r>
              <a:rPr sz="1800" spc="-10" dirty="0">
                <a:latin typeface="Arial"/>
                <a:cs typeface="Arial"/>
              </a:rPr>
              <a:t>auf </a:t>
            </a:r>
            <a:r>
              <a:rPr sz="1800" spc="-5" dirty="0">
                <a:latin typeface="Arial"/>
                <a:cs typeface="Arial"/>
              </a:rPr>
              <a:t>Deutsch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vorgegeben.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1371600">
              <a:lnSpc>
                <a:spcPts val="3075"/>
              </a:lnSpc>
            </a:pPr>
            <a:r>
              <a:rPr sz="2600" spc="-5" dirty="0">
                <a:latin typeface="Arial"/>
                <a:cs typeface="Arial"/>
              </a:rPr>
              <a:t>Hallo!</a:t>
            </a:r>
            <a:endParaRPr sz="2600">
              <a:latin typeface="Arial"/>
              <a:cs typeface="Arial"/>
            </a:endParaRPr>
          </a:p>
          <a:p>
            <a:pPr marL="4805680">
              <a:lnSpc>
                <a:spcPts val="3075"/>
              </a:lnSpc>
            </a:pPr>
            <a:r>
              <a:rPr sz="2600" spc="-5" dirty="0">
                <a:latin typeface="Arial"/>
                <a:cs typeface="Arial"/>
              </a:rPr>
              <a:t>Wie heißt </a:t>
            </a:r>
            <a:r>
              <a:rPr sz="2600" dirty="0">
                <a:latin typeface="Arial"/>
                <a:cs typeface="Arial"/>
              </a:rPr>
              <a:t>du?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50">
              <a:latin typeface="Times New Roman"/>
              <a:cs typeface="Times New Roman"/>
            </a:endParaRPr>
          </a:p>
          <a:p>
            <a:pPr marL="1023619">
              <a:lnSpc>
                <a:spcPct val="100000"/>
              </a:lnSpc>
            </a:pPr>
            <a:r>
              <a:rPr sz="2600" dirty="0">
                <a:latin typeface="Arial"/>
                <a:cs typeface="Arial"/>
              </a:rPr>
              <a:t>Und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du?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531</Words>
  <Application>Microsoft Macintosh PowerPoint</Application>
  <PresentationFormat>Benutzerdefiniert</PresentationFormat>
  <Paragraphs>89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Office Theme</vt:lpstr>
      <vt:lpstr>PowerPoint-Präsentation</vt:lpstr>
      <vt:lpstr>Inhalt</vt:lpstr>
      <vt:lpstr>Warum Spanisch lernen?</vt:lpstr>
      <vt:lpstr>Warum Spanisch lernen?</vt:lpstr>
      <vt:lpstr>Was weißt du schon?</vt:lpstr>
      <vt:lpstr>Was du schon weißt</vt:lpstr>
      <vt:lpstr>Lasst uns Spanisch lernen! –</vt:lpstr>
      <vt:lpstr>Lasst uns Spanisch lernen! Sicherlich hast du schon einiges verstanden. Wie wäre der Dialog im Deutschen?  Falls du ein wenig Hilfe benötigst, schau einfach eine Folie weiter!</vt:lpstr>
      <vt:lpstr>Lasst uns Spanisch lernen!</vt:lpstr>
      <vt:lpstr>Lasst uns Spanisch lernen! Und hier die Lösung!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Matthias Zeidler</cp:lastModifiedBy>
  <cp:revision>1</cp:revision>
  <dcterms:created xsi:type="dcterms:W3CDTF">2020-04-28T12:37:10Z</dcterms:created>
  <dcterms:modified xsi:type="dcterms:W3CDTF">2020-04-28T12:43:04Z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2020-04-28T00:00:00Z</vt:filetime>
  </property>
  <property fmtid="{D5CDD505-2E9C-101B-9397-08002B2CF9AE}" pid="3" name="Creator">
    <vt:lpwstr>Impress</vt:lpwstr>
  </property>
  <property fmtid="{D5CDD505-2E9C-101B-9397-08002B2CF9AE}" pid="4" name="LastSaved">
    <vt:filetime>2020-04-28T00:00:00Z</vt:filetime>
  </property>
</Properties>
</file>